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24" r:id="rId2"/>
    <p:sldId id="682" r:id="rId3"/>
    <p:sldId id="806" r:id="rId4"/>
    <p:sldId id="797" r:id="rId5"/>
    <p:sldId id="798" r:id="rId6"/>
    <p:sldId id="805" r:id="rId7"/>
    <p:sldId id="799" r:id="rId8"/>
    <p:sldId id="800" r:id="rId9"/>
    <p:sldId id="801" r:id="rId10"/>
    <p:sldId id="807" r:id="rId11"/>
    <p:sldId id="802" r:id="rId12"/>
    <p:sldId id="808" r:id="rId13"/>
    <p:sldId id="803" r:id="rId14"/>
    <p:sldId id="809" r:id="rId15"/>
    <p:sldId id="804" r:id="rId16"/>
    <p:sldId id="729" r:id="rId17"/>
  </p:sldIdLst>
  <p:sldSz cx="12192000" cy="6858000"/>
  <p:notesSz cx="7099300" cy="10234613"/>
  <p:embeddedFontLst>
    <p:embeddedFont>
      <p:font typeface="LindeDaxPowerPoint" panose="020B0500000000020000" pitchFamily="34" charset="0"/>
      <p:regular r:id="rId20"/>
      <p:bold r:id="rId21"/>
      <p:italic r:id="rId22"/>
    </p:embeddedFont>
  </p:embeddedFontLst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5" pos="7582" userDrawn="1">
          <p15:clr>
            <a:srgbClr val="A4A3A4"/>
          </p15:clr>
        </p15:guide>
        <p15:guide id="11" pos="211">
          <p15:clr>
            <a:srgbClr val="A4A3A4"/>
          </p15:clr>
        </p15:guide>
        <p15:guide id="15" pos="3840">
          <p15:clr>
            <a:srgbClr val="A4A3A4"/>
          </p15:clr>
        </p15:guide>
        <p15:guide id="18" pos="3931">
          <p15:clr>
            <a:srgbClr val="A4A3A4"/>
          </p15:clr>
        </p15:guide>
        <p15:guide id="19" pos="37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u Mädler, Karin" initials="FM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9" autoAdjust="0"/>
    <p:restoredTop sz="97487" autoAdjust="0"/>
  </p:normalViewPr>
  <p:slideViewPr>
    <p:cSldViewPr showGuides="1">
      <p:cViewPr varScale="1">
        <p:scale>
          <a:sx n="158" d="100"/>
          <a:sy n="158" d="100"/>
        </p:scale>
        <p:origin x="-78" y="-690"/>
      </p:cViewPr>
      <p:guideLst>
        <p:guide orient="horz" pos="935"/>
        <p:guide orient="horz" pos="4020"/>
        <p:guide pos="7582"/>
        <p:guide pos="211"/>
        <p:guide pos="3840"/>
        <p:guide pos="3931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8" d="100"/>
          <a:sy n="128" d="100"/>
        </p:scale>
        <p:origin x="4134" y="132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6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6" tIns="47403" rIns="94806" bIns="4740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07" y="1"/>
            <a:ext cx="30766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6" tIns="47403" rIns="94806" bIns="4740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2067"/>
            <a:ext cx="3076695" cy="5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6" tIns="47403" rIns="94806" bIns="4740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07" y="9722067"/>
            <a:ext cx="3076695" cy="5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6" tIns="47403" rIns="94806" bIns="4740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/>
            </a:lvl1pPr>
          </a:lstStyle>
          <a:p>
            <a:fld id="{857A7E1D-5408-4D3E-A25E-60444F0616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694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6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6" tIns="47403" rIns="94806" bIns="4740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/>
            </a:lvl1pPr>
          </a:lstStyle>
          <a:p>
            <a:endParaRPr lang="de-DE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07" y="1"/>
            <a:ext cx="30766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6" tIns="47403" rIns="94806" bIns="4740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45911" y="4861855"/>
            <a:ext cx="5207481" cy="460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2067"/>
            <a:ext cx="3076695" cy="5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6" tIns="47403" rIns="94806" bIns="4740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/>
            </a:lvl1pPr>
          </a:lstStyle>
          <a:p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07" y="9722067"/>
            <a:ext cx="3076695" cy="5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6" tIns="47403" rIns="94806" bIns="4740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/>
            </a:lvl1pPr>
          </a:lstStyle>
          <a:p>
            <a:fld id="{534ECE63-F59B-45E1-8290-295EDE13855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35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73050" indent="-273050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b="0" kern="1200" baseline="0">
        <a:solidFill>
          <a:schemeClr val="tx1"/>
        </a:solidFill>
        <a:latin typeface="LindeDaxPowerPoint" pitchFamily="34" charset="0"/>
        <a:ea typeface="+mn-ea"/>
        <a:cs typeface="+mn-cs"/>
      </a:defRPr>
    </a:lvl1pPr>
    <a:lvl2pPr marL="536575" indent="-263525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2pPr>
    <a:lvl3pPr marL="809625" indent="-273050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3pPr>
    <a:lvl4pPr marL="1071563" indent="-261938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4pPr>
    <a:lvl5pPr marL="1344613" indent="-273050" algn="l" rtl="0" fontAlgn="base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/>
      <a:defRPr sz="1600" kern="1200">
        <a:solidFill>
          <a:schemeClr val="tx1"/>
        </a:solidFill>
        <a:latin typeface="LindeDaxPowerPoin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CE63-F59B-45E1-8290-295EDE13855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82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CE63-F59B-45E1-8290-295EDE138554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99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1700808"/>
            <a:ext cx="11522075" cy="18260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b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3" y="4001814"/>
            <a:ext cx="11522075" cy="2379936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152635"/>
            <a:ext cx="2660313" cy="13316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5616575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7F0FA92-894D-4FBF-9557-DF29B93362A3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75388" y="1484313"/>
            <a:ext cx="5581649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25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3636879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816D4B9-D8D3-42BB-902B-2380EE4E0398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 hasCustomPrompt="1"/>
          </p:nvPr>
        </p:nvSpPr>
        <p:spPr>
          <a:xfrm>
            <a:off x="4259795" y="1484313"/>
            <a:ext cx="3672329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8220157" y="1484313"/>
            <a:ext cx="3636881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77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4" y="1484313"/>
            <a:ext cx="5616574" cy="235655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9514174-DA9C-49DA-B77C-53DFBFCD4271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75388" y="1484313"/>
            <a:ext cx="5581649" cy="235655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334964" y="4041068"/>
            <a:ext cx="5616574" cy="234068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75388" y="4041068"/>
            <a:ext cx="5581649" cy="234068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87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0822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A4A9D7B-6814-46EA-A6BD-1AA58F5B38BB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2511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yp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75786" y="1484313"/>
            <a:ext cx="7681251" cy="4897438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8" cy="10224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3648803" cy="4897437"/>
          </a:xfrm>
        </p:spPr>
        <p:txBody>
          <a:bodyPr/>
          <a:lstStyle>
            <a:lvl1pPr marL="0" indent="0">
              <a:buNone/>
              <a:tabLst/>
              <a:defRPr sz="1400"/>
            </a:lvl1pPr>
            <a:lvl2pPr marL="184150" indent="-184150">
              <a:tabLst/>
              <a:defRPr sz="1400"/>
            </a:lvl2pPr>
            <a:lvl3pPr marL="361950" indent="-171450">
              <a:tabLst/>
              <a:defRPr sz="1400"/>
            </a:lvl3pPr>
            <a:lvl4pPr marL="534988" indent="-177800">
              <a:tabLst/>
              <a:defRPr sz="1400"/>
            </a:lvl4pPr>
            <a:lvl5pPr marL="714375" indent="-177800">
              <a:tabLst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7AD82DE6-5D34-47F2-B00E-0C57BA54A41A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7523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yp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40463" y="1484784"/>
            <a:ext cx="5616575" cy="2376124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9" cy="1023937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5616575" cy="4897437"/>
          </a:xfrm>
        </p:spPr>
        <p:txBody>
          <a:bodyPr/>
          <a:lstStyle>
            <a:lvl1pPr marL="0" indent="0">
              <a:buNone/>
              <a:tabLst/>
              <a:defRPr sz="1400"/>
            </a:lvl1pPr>
            <a:lvl2pPr marL="184150" indent="-184150">
              <a:tabLst/>
              <a:defRPr sz="1400"/>
            </a:lvl2pPr>
            <a:lvl3pPr marL="358775" indent="-177800">
              <a:tabLst/>
              <a:defRPr sz="1400"/>
            </a:lvl3pPr>
            <a:lvl4pPr marL="534988" indent="-177800">
              <a:tabLst/>
              <a:defRPr sz="1400"/>
            </a:lvl4pPr>
            <a:lvl5pPr marL="714375" indent="-177800">
              <a:tabLst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D0F7709-283F-4D56-B5AB-B3CA12F8F170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4004642"/>
            <a:ext cx="5616575" cy="2377108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057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yp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334963" y="3429003"/>
            <a:ext cx="11522075" cy="2952748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5616575" cy="1728663"/>
          </a:xfrm>
        </p:spPr>
        <p:txBody>
          <a:bodyPr/>
          <a:lstStyle>
            <a:lvl1pPr marL="0" indent="0">
              <a:buNone/>
              <a:tabLst/>
              <a:defRPr sz="1400"/>
            </a:lvl1pPr>
            <a:lvl2pPr marL="184150" indent="-184150">
              <a:tabLst/>
              <a:defRPr sz="1400"/>
            </a:lvl2pPr>
            <a:lvl3pPr marL="358775" indent="-177800">
              <a:tabLst/>
              <a:defRPr sz="1400"/>
            </a:lvl3pPr>
            <a:lvl4pPr marL="534988" indent="-177800">
              <a:tabLst/>
              <a:defRPr sz="1400"/>
            </a:lvl4pPr>
            <a:lvl5pPr marL="714375" indent="-177800" defTabSz="715963">
              <a:tabLst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2489C0D-99B1-4D43-B579-E389C5162506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75388" y="1484313"/>
            <a:ext cx="5581650" cy="1728663"/>
          </a:xfrm>
        </p:spPr>
        <p:txBody>
          <a:bodyPr/>
          <a:lstStyle>
            <a:lvl1pPr marL="0" indent="0">
              <a:buNone/>
              <a:tabLst/>
              <a:defRPr sz="1400"/>
            </a:lvl1pPr>
            <a:lvl2pPr marL="184150" indent="-184150">
              <a:tabLst/>
              <a:defRPr sz="1400"/>
            </a:lvl2pPr>
            <a:lvl3pPr marL="358775" indent="-177800">
              <a:tabLst/>
              <a:defRPr sz="1400"/>
            </a:lvl3pPr>
            <a:lvl4pPr marL="534988" indent="-177800">
              <a:tabLst/>
              <a:defRPr sz="1400"/>
            </a:lvl4pPr>
            <a:lvl5pPr marL="714375" indent="-177800" defTabSz="806450">
              <a:tabLst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07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, Logo at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368825 w 12192000"/>
              <a:gd name="connsiteY0" fmla="*/ 152635 h 6858000"/>
              <a:gd name="connsiteX1" fmla="*/ 9368825 w 12192000"/>
              <a:gd name="connsiteY1" fmla="*/ 1484635 h 6858000"/>
              <a:gd name="connsiteX2" fmla="*/ 12036425 w 12192000"/>
              <a:gd name="connsiteY2" fmla="*/ 1484635 h 6858000"/>
              <a:gd name="connsiteX3" fmla="*/ 12036425 w 12192000"/>
              <a:gd name="connsiteY3" fmla="*/ 15263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368825" y="152635"/>
                </a:moveTo>
                <a:lnTo>
                  <a:pt x="9368825" y="1484635"/>
                </a:lnTo>
                <a:lnTo>
                  <a:pt x="12036425" y="1484635"/>
                </a:lnTo>
                <a:lnTo>
                  <a:pt x="12036425" y="1526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1700808"/>
            <a:ext cx="5545013" cy="18260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b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3" y="4001814"/>
            <a:ext cx="11522075" cy="2379936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152635"/>
            <a:ext cx="2660313" cy="1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half Pic, Logo at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9368825 w 12192000"/>
              <a:gd name="connsiteY0" fmla="*/ 152635 h 3429000"/>
              <a:gd name="connsiteX1" fmla="*/ 9368825 w 12192000"/>
              <a:gd name="connsiteY1" fmla="*/ 1484635 h 3429000"/>
              <a:gd name="connsiteX2" fmla="*/ 12036425 w 12192000"/>
              <a:gd name="connsiteY2" fmla="*/ 1484635 h 3429000"/>
              <a:gd name="connsiteX3" fmla="*/ 12036425 w 12192000"/>
              <a:gd name="connsiteY3" fmla="*/ 152635 h 3429000"/>
              <a:gd name="connsiteX4" fmla="*/ 0 w 12192000"/>
              <a:gd name="connsiteY4" fmla="*/ 0 h 3429000"/>
              <a:gd name="connsiteX5" fmla="*/ 12192000 w 12192000"/>
              <a:gd name="connsiteY5" fmla="*/ 0 h 3429000"/>
              <a:gd name="connsiteX6" fmla="*/ 1219200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9368825" y="152635"/>
                </a:moveTo>
                <a:lnTo>
                  <a:pt x="9368825" y="1484635"/>
                </a:lnTo>
                <a:lnTo>
                  <a:pt x="12036425" y="1484635"/>
                </a:lnTo>
                <a:lnTo>
                  <a:pt x="12036425" y="1526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3860626"/>
            <a:ext cx="11522075" cy="15485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t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3" y="5409220"/>
            <a:ext cx="11522075" cy="972530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152635"/>
            <a:ext cx="2660313" cy="1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, Logo at bottom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368825 w 12192000"/>
              <a:gd name="connsiteY0" fmla="*/ 5373600 h 6858000"/>
              <a:gd name="connsiteX1" fmla="*/ 9368825 w 12192000"/>
              <a:gd name="connsiteY1" fmla="*/ 6705600 h 6858000"/>
              <a:gd name="connsiteX2" fmla="*/ 12036425 w 12192000"/>
              <a:gd name="connsiteY2" fmla="*/ 6705600 h 6858000"/>
              <a:gd name="connsiteX3" fmla="*/ 12036425 w 12192000"/>
              <a:gd name="connsiteY3" fmla="*/ 5373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368825" y="5373600"/>
                </a:moveTo>
                <a:lnTo>
                  <a:pt x="9368825" y="6705600"/>
                </a:lnTo>
                <a:lnTo>
                  <a:pt x="12036425" y="6705600"/>
                </a:lnTo>
                <a:lnTo>
                  <a:pt x="12036425" y="5373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404664"/>
            <a:ext cx="11522075" cy="18260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b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3" y="2705670"/>
            <a:ext cx="5328989" cy="2379936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5373923"/>
            <a:ext cx="2660313" cy="1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5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half Pic, Logo at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9" name="Rectangle 9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4963" y="3860626"/>
            <a:ext cx="11522075" cy="140457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t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964" y="5409220"/>
            <a:ext cx="7704394" cy="972530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0" indent="0">
              <a:spcAft>
                <a:spcPct val="0"/>
              </a:spcAft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03" y="5373923"/>
            <a:ext cx="2660313" cy="13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ig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9984425 w 12191999"/>
              <a:gd name="connsiteY0" fmla="*/ 152635 h 6858000"/>
              <a:gd name="connsiteX1" fmla="*/ 9984425 w 12191999"/>
              <a:gd name="connsiteY1" fmla="*/ 1175035 h 6858000"/>
              <a:gd name="connsiteX2" fmla="*/ 12036425 w 12191999"/>
              <a:gd name="connsiteY2" fmla="*/ 1175035 h 6858000"/>
              <a:gd name="connsiteX3" fmla="*/ 12036425 w 12191999"/>
              <a:gd name="connsiteY3" fmla="*/ 152635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9984425" y="152635"/>
                </a:moveTo>
                <a:lnTo>
                  <a:pt x="9984425" y="1175035"/>
                </a:lnTo>
                <a:lnTo>
                  <a:pt x="12036425" y="1175035"/>
                </a:lnTo>
                <a:lnTo>
                  <a:pt x="12036425" y="152635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8" cy="100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8" cy="100806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8C8DC71-C751-4A58-A94D-438542EF14A4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55575" y="1341439"/>
            <a:ext cx="11880850" cy="5040312"/>
          </a:xfr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marL="0" lvl="0" indent="0" algn="ctr">
              <a:buNone/>
            </a:pPr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068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55575" y="152401"/>
            <a:ext cx="9685338" cy="10224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575" y="152401"/>
            <a:ext cx="9685338" cy="1008062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2" y="1484313"/>
            <a:ext cx="11522075" cy="4897437"/>
          </a:xfrm>
        </p:spPr>
        <p:txBody>
          <a:bodyPr/>
          <a:lstStyle>
            <a:lvl1pPr marL="176213" indent="-176213">
              <a:buFont typeface="LindeDaxPowerPoint" panose="020B0500000000020000" pitchFamily="34" charset="0"/>
              <a:buChar char="–"/>
              <a:tabLst>
                <a:tab pos="176213" algn="l"/>
              </a:tabLst>
              <a:defRPr b="0"/>
            </a:lvl1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25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84313"/>
            <a:ext cx="11522075" cy="489743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63AABF79-E654-47B0-827D-5774247619BC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0981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155576" y="152400"/>
            <a:ext cx="9685338" cy="102393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34963" y="1484313"/>
            <a:ext cx="115220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5575" y="152401"/>
            <a:ext cx="9685339" cy="1023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72800" tIns="0" rIns="1728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16000" y="6453336"/>
            <a:ext cx="10308592" cy="2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8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noProof="0"/>
              <a:t>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34963" y="6453336"/>
            <a:ext cx="720477" cy="2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800" smtClean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F9CE5C9E-81F0-4F93-9A22-12F0B7240DF3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 bwMode="auto">
          <a:xfrm>
            <a:off x="11424592" y="6453336"/>
            <a:ext cx="432446" cy="2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100000"/>
              </a:lnSpc>
            </a:pPr>
            <a:fld id="{6DAC255C-81C4-45BF-A0B7-822A0D4D0A7D}" type="slidenum">
              <a:rPr lang="en-GB" sz="800" noProof="0" smtClean="0">
                <a:solidFill>
                  <a:schemeClr val="tx1"/>
                </a:solidFill>
              </a:rPr>
              <a:pPr lvl="0" algn="r">
                <a:lnSpc>
                  <a:spcPct val="100000"/>
                </a:lnSpc>
              </a:pPr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69" y="152401"/>
            <a:ext cx="2047874" cy="1023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2" r:id="rId4"/>
    <p:sldLayoutId id="2147483665" r:id="rId5"/>
    <p:sldLayoutId id="2147483656" r:id="rId6"/>
    <p:sldLayoutId id="2147483668" r:id="rId7"/>
    <p:sldLayoutId id="2147483675" r:id="rId8"/>
    <p:sldLayoutId id="2147483650" r:id="rId9"/>
    <p:sldLayoutId id="2147483658" r:id="rId10"/>
    <p:sldLayoutId id="2147483670" r:id="rId11"/>
    <p:sldLayoutId id="2147483669" r:id="rId12"/>
    <p:sldLayoutId id="2147483654" r:id="rId13"/>
    <p:sldLayoutId id="2147483660" r:id="rId14"/>
    <p:sldLayoutId id="2147483671" r:id="rId15"/>
    <p:sldLayoutId id="2147483673" r:id="rId16"/>
    <p:sldLayoutId id="2147483672" r:id="rId17"/>
  </p:sldLayoutIdLst>
  <p:hf sldNum="0" hdr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177800" algn="l"/>
        </a:tabLst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361950" algn="l"/>
        </a:tabLst>
        <a:defRPr sz="1600">
          <a:solidFill>
            <a:schemeClr val="tx1"/>
          </a:solidFill>
          <a:latin typeface="+mn-lt"/>
        </a:defRPr>
      </a:lvl2pPr>
      <a:lvl3pPr marL="539750" indent="-17780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539750" algn="l"/>
        </a:tabLst>
        <a:defRPr sz="1600">
          <a:solidFill>
            <a:schemeClr val="tx1"/>
          </a:solidFill>
          <a:latin typeface="+mn-lt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717550" algn="l"/>
        </a:tabLst>
        <a:defRPr sz="1600">
          <a:solidFill>
            <a:schemeClr val="tx1"/>
          </a:solidFill>
          <a:latin typeface="+mn-lt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–"/>
        <a:tabLst>
          <a:tab pos="895350" algn="l"/>
        </a:tabLst>
        <a:defRPr sz="1600">
          <a:solidFill>
            <a:schemeClr val="tx1"/>
          </a:solidFill>
          <a:latin typeface="+mn-lt"/>
        </a:defRPr>
      </a:lvl5pPr>
      <a:lvl6pPr marL="15986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6pPr>
      <a:lvl7pPr marL="20558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7pPr>
      <a:lvl8pPr marL="25130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8pPr>
      <a:lvl9pPr marL="29702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6" userDrawn="1">
          <p15:clr>
            <a:srgbClr val="F26B43"/>
          </p15:clr>
        </p15:guide>
        <p15:guide id="2" pos="98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4224" userDrawn="1">
          <p15:clr>
            <a:srgbClr val="F26B43"/>
          </p15:clr>
        </p15:guide>
        <p15:guide id="5" pos="6289" userDrawn="1">
          <p15:clr>
            <a:srgbClr val="F26B43"/>
          </p15:clr>
        </p15:guide>
        <p15:guide id="6" pos="619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orient="horz" pos="845" userDrawn="1">
          <p15:clr>
            <a:srgbClr val="F26B43"/>
          </p15:clr>
        </p15:guide>
        <p15:guide id="9" pos="211" userDrawn="1">
          <p15:clr>
            <a:srgbClr val="F26B43"/>
          </p15:clr>
        </p15:guide>
        <p15:guide id="10" pos="746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sp>
        <p:nvSpPr>
          <p:cNvPr id="7" name="Untertitel 2"/>
          <p:cNvSpPr txBox="1">
            <a:spLocks/>
          </p:cNvSpPr>
          <p:nvPr/>
        </p:nvSpPr>
        <p:spPr bwMode="gray">
          <a:xfrm>
            <a:off x="334964" y="5409220"/>
            <a:ext cx="7704394" cy="9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indeDaxPowerPoint" pitchFamily="34" charset="0"/>
              <a:buNone/>
              <a:tabLst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361950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5397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53975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717550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LindeDaxPowerPoint" pitchFamily="34" charset="0"/>
              <a:buChar char="–"/>
              <a:tabLst>
                <a:tab pos="8953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5986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0558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5130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970213" indent="-3778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Nikolay Kolev</a:t>
            </a:r>
          </a:p>
          <a:p>
            <a:r>
              <a:rPr lang="en-US" dirty="0"/>
              <a:t>ICEC27-ICMC 2018,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September 2018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34963" y="3860625"/>
            <a:ext cx="11522075" cy="1548595"/>
          </a:xfrm>
        </p:spPr>
        <p:txBody>
          <a:bodyPr/>
          <a:lstStyle/>
          <a:p>
            <a:r>
              <a:rPr lang="en-GB" dirty="0"/>
              <a:t>4.5K Refrigerator Cold Box </a:t>
            </a:r>
            <a:r>
              <a:rPr lang="en-US" dirty="0">
                <a:solidFill>
                  <a:srgbClr val="005591"/>
                </a:solidFill>
              </a:rPr>
              <a:t>for the </a:t>
            </a:r>
            <a:r>
              <a:rPr lang="en-US" dirty="0" smtClean="0">
                <a:solidFill>
                  <a:srgbClr val="005591"/>
                </a:solidFill>
              </a:rPr>
              <a:t>Facility </a:t>
            </a:r>
            <a:r>
              <a:rPr lang="en-US" dirty="0">
                <a:solidFill>
                  <a:srgbClr val="005591"/>
                </a:solidFill>
              </a:rPr>
              <a:t>for Rare Isotope Beams (FRIB)</a:t>
            </a:r>
            <a:r>
              <a:rPr lang="en-GB" dirty="0"/>
              <a:t>.</a:t>
            </a:r>
            <a:r>
              <a:rPr lang="en-US" b="0" dirty="0">
                <a:solidFill>
                  <a:schemeClr val="tx2"/>
                </a:solidFill>
              </a:rPr>
              <a:t>  Michigan State University (MSU).</a:t>
            </a:r>
            <a:r>
              <a:rPr lang="en-GB" b="0" dirty="0">
                <a:solidFill>
                  <a:schemeClr val="tx2"/>
                </a:solidFill>
              </a:rPr>
              <a:t/>
            </a:r>
            <a:br>
              <a:rPr lang="en-GB" b="0" dirty="0">
                <a:solidFill>
                  <a:schemeClr val="tx2"/>
                </a:solidFill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20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61080"/>
              </p:ext>
            </p:extLst>
          </p:nvPr>
        </p:nvGraphicFramePr>
        <p:xfrm>
          <a:off x="334962" y="1484313"/>
          <a:ext cx="9505951" cy="22716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noProof="0" dirty="0" smtClean="0"/>
                        <a:t>Location and purpose of the plant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noProof="0" dirty="0" smtClean="0"/>
                        <a:t>Cold boxes layout and design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 and flow diagram 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Performance data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5.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5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Performance </a:t>
            </a:r>
            <a:r>
              <a:rPr lang="en-US" altLang="de-DE" dirty="0"/>
              <a:t>data and flow diagram</a:t>
            </a:r>
            <a:r>
              <a:rPr lang="en-US" altLang="de-DE" b="0" dirty="0"/>
              <a:t> </a:t>
            </a:r>
            <a:br>
              <a:rPr lang="en-US" altLang="de-DE" b="0" dirty="0"/>
            </a:br>
            <a:r>
              <a:rPr lang="en-US" altLang="de-DE" b="0" dirty="0"/>
              <a:t>Flow diagram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420" y="1418511"/>
            <a:ext cx="10450944" cy="49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65324"/>
              </p:ext>
            </p:extLst>
          </p:nvPr>
        </p:nvGraphicFramePr>
        <p:xfrm>
          <a:off x="334962" y="1484313"/>
          <a:ext cx="9505951" cy="22716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noProof="0" dirty="0" smtClean="0"/>
                        <a:t>Location and purpose of the plant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noProof="0" dirty="0" smtClean="0"/>
                        <a:t>Cold boxes layout and design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 and flow diagram 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Performance data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5.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5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Performance </a:t>
            </a:r>
            <a:r>
              <a:rPr lang="en-US" altLang="de-DE" dirty="0"/>
              <a:t>data</a:t>
            </a:r>
            <a:r>
              <a:rPr lang="en-US" altLang="de-DE" b="0" dirty="0"/>
              <a:t/>
            </a:r>
            <a:br>
              <a:rPr lang="en-US" altLang="de-DE" b="0" dirty="0"/>
            </a:br>
            <a:r>
              <a:rPr lang="en-US" altLang="de-DE" b="0" dirty="0"/>
              <a:t>Load table of measured values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13511"/>
              </p:ext>
            </p:extLst>
          </p:nvPr>
        </p:nvGraphicFramePr>
        <p:xfrm>
          <a:off x="1703512" y="1808820"/>
          <a:ext cx="8604955" cy="378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900100"/>
                <a:gridCol w="1591883"/>
                <a:gridCol w="1868354"/>
                <a:gridCol w="1868354"/>
              </a:tblGrid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Performance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smtClean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Maximum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capacity</a:t>
                      </a:r>
                      <a:endParaRPr lang="de-CH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Maximum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liquefaction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Maximum </a:t>
                      </a:r>
                      <a:r>
                        <a:rPr lang="de-CH" dirty="0" err="1" smtClean="0"/>
                        <a:t>refrigeration</a:t>
                      </a:r>
                      <a:endParaRPr lang="de-CH" dirty="0"/>
                    </a:p>
                  </a:txBody>
                  <a:tcPr anchor="ctr"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de-CH" dirty="0" err="1" smtClean="0"/>
                        <a:t>Shield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capacity</a:t>
                      </a:r>
                      <a:endParaRPr lang="de-CH" dirty="0" smtClean="0"/>
                    </a:p>
                    <a:p>
                      <a:pPr algn="l"/>
                      <a:r>
                        <a:rPr lang="en-US" dirty="0" smtClean="0"/>
                        <a:t>(60K Load)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[kW]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20.2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13.4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20.1</a:t>
                      </a:r>
                      <a:endParaRPr lang="de-CH" dirty="0"/>
                    </a:p>
                  </a:txBody>
                  <a:tcPr anchor="ctr"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Refrigeration</a:t>
                      </a:r>
                    </a:p>
                    <a:p>
                      <a:pPr algn="l"/>
                      <a:r>
                        <a:rPr lang="en-US" dirty="0" smtClean="0"/>
                        <a:t>(4.5K</a:t>
                      </a:r>
                      <a:r>
                        <a:rPr lang="en-US" baseline="0" dirty="0" smtClean="0"/>
                        <a:t> Load)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[kW]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4.3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11.7</a:t>
                      </a:r>
                      <a:endParaRPr lang="de-CH" dirty="0"/>
                    </a:p>
                  </a:txBody>
                  <a:tcPr anchor="ctr"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Liquefaction</a:t>
                      </a:r>
                    </a:p>
                    <a:p>
                      <a:pPr algn="l"/>
                      <a:r>
                        <a:rPr lang="en-US" dirty="0" smtClean="0"/>
                        <a:t>(@ ca.1.3</a:t>
                      </a:r>
                      <a:r>
                        <a:rPr lang="en-US" baseline="0" dirty="0" smtClean="0"/>
                        <a:t> bar)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[g/s]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23.3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de-CH" dirty="0"/>
                    </a:p>
                  </a:txBody>
                  <a:tcPr anchor="ctr"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2K Load Supply</a:t>
                      </a:r>
                    </a:p>
                    <a:p>
                      <a:pPr algn="l"/>
                      <a:r>
                        <a:rPr lang="en-US" dirty="0" smtClean="0"/>
                        <a:t>(@</a:t>
                      </a:r>
                      <a:r>
                        <a:rPr lang="en-US" baseline="0" dirty="0" smtClean="0"/>
                        <a:t> 3.25 bar)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[g/s]</a:t>
                      </a:r>
                      <a:endParaRPr lang="de-CH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184*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de-CH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703512" y="5913276"/>
            <a:ext cx="8604956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* return </a:t>
            </a:r>
            <a:r>
              <a:rPr lang="en-US" dirty="0"/>
              <a:t>temperature of 30K</a:t>
            </a:r>
            <a:endParaRPr lang="de-CH" dirty="0"/>
          </a:p>
          <a:p>
            <a:r>
              <a:rPr lang="en-US" dirty="0" smtClean="0"/>
              <a:t>   All values measured at constant liquid helium </a:t>
            </a:r>
            <a:r>
              <a:rPr lang="en-US" dirty="0" smtClean="0"/>
              <a:t>levels. LN2 consumption below design.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7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82675"/>
              </p:ext>
            </p:extLst>
          </p:nvPr>
        </p:nvGraphicFramePr>
        <p:xfrm>
          <a:off x="334962" y="1484313"/>
          <a:ext cx="9505951" cy="22716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noProof="0" dirty="0" smtClean="0"/>
                        <a:t>Location and purpose of the plant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noProof="0" dirty="0" smtClean="0"/>
                        <a:t>Cold boxes layout and design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 and flow diagram 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Performance data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5.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Summary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A0E1"/>
                </a:solidFill>
              </a:rPr>
              <a:t>Design </a:t>
            </a:r>
            <a:r>
              <a:rPr lang="en-US" b="1" dirty="0">
                <a:solidFill>
                  <a:srgbClr val="00A0E1"/>
                </a:solidFill>
              </a:rPr>
              <a:t>for very flexible operation </a:t>
            </a:r>
            <a:r>
              <a:rPr lang="en-US" b="1" dirty="0" smtClean="0">
                <a:solidFill>
                  <a:srgbClr val="00A0E1"/>
                </a:solidFill>
              </a:rPr>
              <a:t>regarding</a:t>
            </a:r>
          </a:p>
          <a:p>
            <a:r>
              <a:rPr lang="en-US" dirty="0"/>
              <a:t>2K / cold compressor load</a:t>
            </a:r>
          </a:p>
          <a:p>
            <a:r>
              <a:rPr lang="en-US" dirty="0"/>
              <a:t>Liquefaction </a:t>
            </a:r>
          </a:p>
          <a:p>
            <a:r>
              <a:rPr lang="en-US" dirty="0"/>
              <a:t>Refrigeration at 4.5K </a:t>
            </a:r>
          </a:p>
          <a:p>
            <a:r>
              <a:rPr lang="en-US" dirty="0"/>
              <a:t>Shield load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A0E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rgbClr val="00A0E1"/>
                </a:solidFill>
              </a:rPr>
              <a:t>Design for high load variations</a:t>
            </a:r>
          </a:p>
          <a:p>
            <a:r>
              <a:rPr lang="en-US" dirty="0" smtClean="0"/>
              <a:t>Floating pressure – </a:t>
            </a:r>
            <a:r>
              <a:rPr lang="en-US" dirty="0" err="1" smtClean="0"/>
              <a:t>Ganni</a:t>
            </a:r>
            <a:r>
              <a:rPr lang="en-US" dirty="0" smtClean="0"/>
              <a:t> cycle</a:t>
            </a:r>
          </a:p>
          <a:p>
            <a:r>
              <a:rPr lang="en-US" dirty="0"/>
              <a:t>Dynamic gas bearing </a:t>
            </a:r>
            <a:r>
              <a:rPr lang="en-US" dirty="0" smtClean="0"/>
              <a:t>turbines</a:t>
            </a:r>
            <a:endParaRPr lang="en-US" dirty="0" smtClean="0"/>
          </a:p>
          <a:p>
            <a:r>
              <a:rPr lang="en-US" dirty="0" smtClean="0"/>
              <a:t>Plant capacity variation 20 to 100% (6.5 to 20 bar)</a:t>
            </a:r>
          </a:p>
          <a:p>
            <a:r>
              <a:rPr lang="en-US" dirty="0" smtClean="0"/>
              <a:t>Six </a:t>
            </a:r>
            <a:r>
              <a:rPr lang="en-US" dirty="0"/>
              <a:t>major modes of operation</a:t>
            </a: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8" name="Inhaltsplatzhalt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de-CH" b="1" dirty="0" smtClean="0">
                <a:solidFill>
                  <a:srgbClr val="00A0E1"/>
                </a:solidFill>
              </a:rPr>
              <a:t>Design </a:t>
            </a:r>
            <a:r>
              <a:rPr lang="de-CH" b="1" dirty="0" err="1">
                <a:solidFill>
                  <a:srgbClr val="00A0E1"/>
                </a:solidFill>
              </a:rPr>
              <a:t>for</a:t>
            </a:r>
            <a:r>
              <a:rPr lang="de-CH" b="1" dirty="0">
                <a:solidFill>
                  <a:srgbClr val="00A0E1"/>
                </a:solidFill>
              </a:rPr>
              <a:t> </a:t>
            </a:r>
            <a:r>
              <a:rPr lang="de-CH" b="1" dirty="0" err="1">
                <a:solidFill>
                  <a:srgbClr val="00A0E1"/>
                </a:solidFill>
              </a:rPr>
              <a:t>very</a:t>
            </a:r>
            <a:r>
              <a:rPr lang="de-CH" b="1" dirty="0">
                <a:solidFill>
                  <a:srgbClr val="00A0E1"/>
                </a:solidFill>
              </a:rPr>
              <a:t> high </a:t>
            </a:r>
            <a:r>
              <a:rPr lang="de-CH" b="1" dirty="0" err="1">
                <a:solidFill>
                  <a:srgbClr val="00A0E1"/>
                </a:solidFill>
              </a:rPr>
              <a:t>availability</a:t>
            </a:r>
            <a:endParaRPr lang="de-CH" b="1" dirty="0">
              <a:solidFill>
                <a:srgbClr val="00A0E1"/>
              </a:solidFill>
            </a:endParaRPr>
          </a:p>
          <a:p>
            <a:r>
              <a:rPr lang="de-CH" dirty="0" err="1"/>
              <a:t>Three</a:t>
            </a:r>
            <a:r>
              <a:rPr lang="de-CH" dirty="0"/>
              <a:t> </a:t>
            </a:r>
            <a:r>
              <a:rPr lang="de-CH" dirty="0" err="1"/>
              <a:t>shield</a:t>
            </a:r>
            <a:r>
              <a:rPr lang="de-CH" dirty="0"/>
              <a:t> </a:t>
            </a:r>
            <a:r>
              <a:rPr lang="de-CH" dirty="0" err="1"/>
              <a:t>operation</a:t>
            </a:r>
            <a:r>
              <a:rPr lang="de-CH" dirty="0"/>
              <a:t> </a:t>
            </a:r>
            <a:r>
              <a:rPr lang="de-CH" dirty="0" err="1"/>
              <a:t>modes</a:t>
            </a:r>
            <a:endParaRPr lang="de-CH" dirty="0"/>
          </a:p>
          <a:p>
            <a:r>
              <a:rPr lang="de-CH" dirty="0"/>
              <a:t>Redundant 80K </a:t>
            </a:r>
            <a:r>
              <a:rPr lang="de-CH" dirty="0" err="1"/>
              <a:t>adsorbers</a:t>
            </a:r>
            <a:r>
              <a:rPr lang="de-CH" dirty="0"/>
              <a:t> plus </a:t>
            </a:r>
            <a:r>
              <a:rPr lang="de-CH" dirty="0" err="1"/>
              <a:t>adsorber</a:t>
            </a:r>
            <a:r>
              <a:rPr lang="de-CH" dirty="0"/>
              <a:t> </a:t>
            </a:r>
            <a:r>
              <a:rPr lang="de-CH" dirty="0" err="1"/>
              <a:t>bypass</a:t>
            </a:r>
            <a:r>
              <a:rPr lang="de-CH" dirty="0"/>
              <a:t> </a:t>
            </a:r>
            <a:r>
              <a:rPr lang="de-CH" dirty="0" err="1"/>
              <a:t>valves</a:t>
            </a:r>
            <a:endParaRPr lang="de-CH" dirty="0"/>
          </a:p>
          <a:p>
            <a:r>
              <a:rPr lang="de-CH" dirty="0"/>
              <a:t>Internal liquid </a:t>
            </a:r>
            <a:r>
              <a:rPr lang="de-CH" dirty="0" err="1"/>
              <a:t>helium</a:t>
            </a:r>
            <a:r>
              <a:rPr lang="de-CH" dirty="0"/>
              <a:t> </a:t>
            </a:r>
            <a:r>
              <a:rPr lang="de-CH" dirty="0" err="1"/>
              <a:t>vessel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heaters</a:t>
            </a:r>
            <a:endParaRPr lang="de-CH" dirty="0"/>
          </a:p>
          <a:p>
            <a:r>
              <a:rPr lang="de-CH" dirty="0" err="1"/>
              <a:t>Nine</a:t>
            </a:r>
            <a:r>
              <a:rPr lang="de-CH" dirty="0"/>
              <a:t> </a:t>
            </a:r>
            <a:r>
              <a:rPr lang="de-CH" dirty="0" err="1"/>
              <a:t>load</a:t>
            </a:r>
            <a:r>
              <a:rPr lang="de-CH" dirty="0"/>
              <a:t> </a:t>
            </a:r>
            <a:r>
              <a:rPr lang="de-CH" dirty="0" err="1"/>
              <a:t>return</a:t>
            </a:r>
            <a:r>
              <a:rPr lang="de-CH" dirty="0"/>
              <a:t> </a:t>
            </a:r>
            <a:r>
              <a:rPr lang="de-CH" dirty="0" err="1"/>
              <a:t>valves</a:t>
            </a:r>
            <a:r>
              <a:rPr lang="de-CH" dirty="0"/>
              <a:t> </a:t>
            </a:r>
          </a:p>
          <a:p>
            <a:r>
              <a:rPr lang="de-CH" dirty="0" err="1"/>
              <a:t>Four</a:t>
            </a:r>
            <a:r>
              <a:rPr lang="de-CH" dirty="0"/>
              <a:t> </a:t>
            </a:r>
            <a:r>
              <a:rPr lang="de-CH" dirty="0" err="1"/>
              <a:t>turbine</a:t>
            </a:r>
            <a:r>
              <a:rPr lang="de-CH" dirty="0"/>
              <a:t> </a:t>
            </a:r>
            <a:r>
              <a:rPr lang="de-CH" dirty="0" err="1"/>
              <a:t>strings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77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Thank you for your attention.</a:t>
            </a:r>
            <a:endParaRPr lang="en-GB" b="0" noProof="0" dirty="0">
              <a:solidFill>
                <a:schemeClr val="tx2"/>
              </a:solidFill>
            </a:endParaRPr>
          </a:p>
        </p:txBody>
      </p:sp>
      <p:sp>
        <p:nvSpPr>
          <p:cNvPr id="4" name="Rechteck 8"/>
          <p:cNvSpPr/>
          <p:nvPr/>
        </p:nvSpPr>
        <p:spPr>
          <a:xfrm>
            <a:off x="318059" y="5085184"/>
            <a:ext cx="5616575" cy="133214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Linde Kryotechnik AG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Nikolay </a:t>
            </a:r>
            <a:r>
              <a:rPr lang="en-GB" sz="1400" dirty="0" smtClean="0">
                <a:solidFill>
                  <a:schemeClr val="accent1"/>
                </a:solidFill>
              </a:rPr>
              <a:t>Kolev, Process Engineering</a:t>
            </a:r>
          </a:p>
          <a:p>
            <a:r>
              <a:rPr lang="en-GB" sz="1400" dirty="0" smtClean="0">
                <a:solidFill>
                  <a:schemeClr val="accent1"/>
                </a:solidFill>
              </a:rPr>
              <a:t>Tel </a:t>
            </a:r>
            <a:r>
              <a:rPr lang="en-GB" sz="1400" dirty="0">
                <a:solidFill>
                  <a:schemeClr val="accent1"/>
                </a:solidFill>
              </a:rPr>
              <a:t>+41 52 304 05 </a:t>
            </a:r>
            <a:r>
              <a:rPr lang="en-GB" sz="1400" dirty="0" smtClean="0">
                <a:solidFill>
                  <a:schemeClr val="accent1"/>
                </a:solidFill>
              </a:rPr>
              <a:t>09 </a:t>
            </a:r>
          </a:p>
          <a:p>
            <a:r>
              <a:rPr lang="en-GB" sz="1400" dirty="0" smtClean="0">
                <a:solidFill>
                  <a:schemeClr val="accent1"/>
                </a:solidFill>
              </a:rPr>
              <a:t>nikolay.kolev@linde-kryotechnik.ch, www.linde-kryotechnik.ch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744072" y="5449055"/>
            <a:ext cx="515926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255713" algn="l"/>
              </a:tabLst>
            </a:pPr>
            <a:r>
              <a:rPr lang="en-GB" sz="1400" b="1" dirty="0" smtClean="0">
                <a:solidFill>
                  <a:schemeClr val="accent1"/>
                </a:solidFill>
              </a:rPr>
              <a:t>Authors:</a:t>
            </a:r>
            <a:br>
              <a:rPr lang="en-GB" sz="1400" b="1" dirty="0" smtClean="0">
                <a:solidFill>
                  <a:schemeClr val="accent1"/>
                </a:solidFill>
              </a:rPr>
            </a:br>
            <a:r>
              <a:rPr lang="en-GB" sz="1400" dirty="0" smtClean="0">
                <a:solidFill>
                  <a:schemeClr val="accent1"/>
                </a:solidFill>
              </a:rPr>
              <a:t>M. Ressel	Linde Kryotechnik AG, Switzerland</a:t>
            </a:r>
            <a:br>
              <a:rPr lang="en-GB" sz="1400" dirty="0" smtClean="0">
                <a:solidFill>
                  <a:schemeClr val="accent1"/>
                </a:solidFill>
              </a:rPr>
            </a:br>
            <a:r>
              <a:rPr lang="en-GB" sz="1400" dirty="0" smtClean="0">
                <a:solidFill>
                  <a:schemeClr val="accent1"/>
                </a:solidFill>
              </a:rPr>
              <a:t>Y</a:t>
            </a:r>
            <a:r>
              <a:rPr lang="en-GB" sz="1400" dirty="0">
                <a:solidFill>
                  <a:schemeClr val="accent1"/>
                </a:solidFill>
              </a:rPr>
              <a:t>. Jia	</a:t>
            </a:r>
            <a:r>
              <a:rPr lang="en-GB" sz="1400" dirty="0" smtClean="0">
                <a:solidFill>
                  <a:schemeClr val="accent1"/>
                </a:solidFill>
              </a:rPr>
              <a:t>Linde </a:t>
            </a:r>
            <a:r>
              <a:rPr lang="en-GB" sz="1400" dirty="0">
                <a:solidFill>
                  <a:schemeClr val="accent1"/>
                </a:solidFill>
              </a:rPr>
              <a:t>Cryogenics, OK, </a:t>
            </a:r>
            <a:r>
              <a:rPr lang="en-GB" sz="1400" dirty="0" smtClean="0">
                <a:solidFill>
                  <a:schemeClr val="accent1"/>
                </a:solidFill>
              </a:rPr>
              <a:t>USA</a:t>
            </a:r>
            <a:br>
              <a:rPr lang="en-GB" sz="1400" dirty="0" smtClean="0">
                <a:solidFill>
                  <a:schemeClr val="accent1"/>
                </a:solidFill>
              </a:rPr>
            </a:br>
            <a:r>
              <a:rPr lang="en-GB" sz="1400" dirty="0" smtClean="0">
                <a:solidFill>
                  <a:schemeClr val="accent1"/>
                </a:solidFill>
              </a:rPr>
              <a:t>F</a:t>
            </a:r>
            <a:r>
              <a:rPr lang="en-GB" sz="1400" dirty="0">
                <a:solidFill>
                  <a:schemeClr val="accent1"/>
                </a:solidFill>
              </a:rPr>
              <a:t>. Casagrande	FRIB, MI, USA</a:t>
            </a:r>
          </a:p>
        </p:txBody>
      </p:sp>
    </p:spTree>
    <p:extLst>
      <p:ext uri="{BB962C8B-B14F-4D97-AF65-F5344CB8AC3E}">
        <p14:creationId xmlns:p14="http://schemas.microsoft.com/office/powerpoint/2010/main" val="3009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71296"/>
              </p:ext>
            </p:extLst>
          </p:nvPr>
        </p:nvGraphicFramePr>
        <p:xfrm>
          <a:off x="334962" y="1484313"/>
          <a:ext cx="9505951" cy="22716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noProof="0" dirty="0" smtClean="0"/>
                        <a:t>Location and purpose of the plant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noProof="0" dirty="0" smtClean="0"/>
                        <a:t>Cold boxes layout and design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 and flow diagram 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Performance data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5.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01676" y="5121188"/>
            <a:ext cx="576064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/>
              <a:t>A</a:t>
            </a:r>
            <a:r>
              <a:rPr lang="en-GB" sz="1800" b="1" dirty="0" smtClean="0"/>
              <a:t>uthors:</a:t>
            </a:r>
          </a:p>
          <a:p>
            <a:r>
              <a:rPr lang="en-GB" sz="1800" dirty="0" smtClean="0"/>
              <a:t>M. Ressel		Linde Kryotechnik AG, Switzerland</a:t>
            </a:r>
          </a:p>
          <a:p>
            <a:r>
              <a:rPr lang="en-GB" sz="1800" dirty="0" smtClean="0"/>
              <a:t>Y. Jia		</a:t>
            </a:r>
            <a:r>
              <a:rPr lang="en-GB" sz="1800" dirty="0"/>
              <a:t>Linde Cryogenics, OK, USA</a:t>
            </a:r>
          </a:p>
          <a:p>
            <a:r>
              <a:rPr lang="en-GB" sz="1800" dirty="0" smtClean="0"/>
              <a:t>F. Casagrande	FRIB, MI, USA</a:t>
            </a:r>
          </a:p>
        </p:txBody>
      </p:sp>
    </p:spTree>
    <p:extLst>
      <p:ext uri="{BB962C8B-B14F-4D97-AF65-F5344CB8AC3E}">
        <p14:creationId xmlns:p14="http://schemas.microsoft.com/office/powerpoint/2010/main" val="11028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85166"/>
              </p:ext>
            </p:extLst>
          </p:nvPr>
        </p:nvGraphicFramePr>
        <p:xfrm>
          <a:off x="334962" y="1484313"/>
          <a:ext cx="9505951" cy="22716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noProof="0" dirty="0" smtClean="0"/>
                        <a:t>Location and purpose of the plant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noProof="0" dirty="0" smtClean="0"/>
                        <a:t>Cold boxes layout and design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 and flow diagram 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Performance data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5.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9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Location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purpose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plant</a:t>
            </a:r>
            <a:br>
              <a:rPr lang="de-CH" dirty="0"/>
            </a:br>
            <a:r>
              <a:rPr lang="de-CH" b="0" dirty="0"/>
              <a:t>Facility </a:t>
            </a:r>
            <a:r>
              <a:rPr lang="de-CH" b="0" dirty="0" err="1"/>
              <a:t>for</a:t>
            </a:r>
            <a:r>
              <a:rPr lang="de-CH" b="0" dirty="0"/>
              <a:t> Rare Isotope </a:t>
            </a:r>
            <a:r>
              <a:rPr lang="de-CH" b="0" dirty="0" err="1"/>
              <a:t>Beams</a:t>
            </a:r>
            <a:r>
              <a:rPr lang="de-CH" b="0" dirty="0"/>
              <a:t> (FRIB) at MSU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grpSp>
        <p:nvGrpSpPr>
          <p:cNvPr id="2" name="Gruppieren 1"/>
          <p:cNvGrpSpPr/>
          <p:nvPr/>
        </p:nvGrpSpPr>
        <p:grpSpPr>
          <a:xfrm>
            <a:off x="1140902" y="1268412"/>
            <a:ext cx="7799413" cy="5004903"/>
            <a:chOff x="501650" y="1268413"/>
            <a:chExt cx="6175375" cy="4635500"/>
          </a:xfrm>
        </p:grpSpPr>
        <p:grpSp>
          <p:nvGrpSpPr>
            <p:cNvPr id="550" name="Group 2"/>
            <p:cNvGrpSpPr>
              <a:grpSpLocks/>
            </p:cNvGrpSpPr>
            <p:nvPr/>
          </p:nvGrpSpPr>
          <p:grpSpPr bwMode="auto">
            <a:xfrm>
              <a:off x="900113" y="1268413"/>
              <a:ext cx="5776912" cy="4635500"/>
              <a:chOff x="835" y="708"/>
              <a:chExt cx="4249" cy="3385"/>
            </a:xfrm>
          </p:grpSpPr>
          <p:sp>
            <p:nvSpPr>
              <p:cNvPr id="551" name="Freeform 3"/>
              <p:cNvSpPr>
                <a:spLocks/>
              </p:cNvSpPr>
              <p:nvPr/>
            </p:nvSpPr>
            <p:spPr bwMode="auto">
              <a:xfrm>
                <a:off x="886" y="708"/>
                <a:ext cx="4198" cy="1417"/>
              </a:xfrm>
              <a:custGeom>
                <a:avLst/>
                <a:gdLst>
                  <a:gd name="T0" fmla="*/ 18 w 4698"/>
                  <a:gd name="T1" fmla="*/ 31 h 1464"/>
                  <a:gd name="T2" fmla="*/ 0 w 4698"/>
                  <a:gd name="T3" fmla="*/ 75 h 1464"/>
                  <a:gd name="T4" fmla="*/ 61 w 4698"/>
                  <a:gd name="T5" fmla="*/ 125 h 1464"/>
                  <a:gd name="T6" fmla="*/ 691 w 4698"/>
                  <a:gd name="T7" fmla="*/ 573 h 1464"/>
                  <a:gd name="T8" fmla="*/ 2987 w 4698"/>
                  <a:gd name="T9" fmla="*/ 1407 h 1464"/>
                  <a:gd name="T10" fmla="*/ 3901 w 4698"/>
                  <a:gd name="T11" fmla="*/ 798 h 1464"/>
                  <a:gd name="T12" fmla="*/ 3991 w 4698"/>
                  <a:gd name="T13" fmla="*/ 723 h 1464"/>
                  <a:gd name="T14" fmla="*/ 4049 w 4698"/>
                  <a:gd name="T15" fmla="*/ 723 h 1464"/>
                  <a:gd name="T16" fmla="*/ 3999 w 4698"/>
                  <a:gd name="T17" fmla="*/ 788 h 1464"/>
                  <a:gd name="T18" fmla="*/ 3953 w 4698"/>
                  <a:gd name="T19" fmla="*/ 854 h 1464"/>
                  <a:gd name="T20" fmla="*/ 3999 w 4698"/>
                  <a:gd name="T21" fmla="*/ 903 h 1464"/>
                  <a:gd name="T22" fmla="*/ 4059 w 4698"/>
                  <a:gd name="T23" fmla="*/ 798 h 1464"/>
                  <a:gd name="T24" fmla="*/ 4146 w 4698"/>
                  <a:gd name="T25" fmla="*/ 704 h 1464"/>
                  <a:gd name="T26" fmla="*/ 4088 w 4698"/>
                  <a:gd name="T27" fmla="*/ 673 h 1464"/>
                  <a:gd name="T28" fmla="*/ 4022 w 4698"/>
                  <a:gd name="T29" fmla="*/ 648 h 1464"/>
                  <a:gd name="T30" fmla="*/ 3999 w 4698"/>
                  <a:gd name="T31" fmla="*/ 598 h 1464"/>
                  <a:gd name="T32" fmla="*/ 4013 w 4698"/>
                  <a:gd name="T33" fmla="*/ 523 h 1464"/>
                  <a:gd name="T34" fmla="*/ 3934 w 4698"/>
                  <a:gd name="T35" fmla="*/ 437 h 1464"/>
                  <a:gd name="T36" fmla="*/ 4022 w 4698"/>
                  <a:gd name="T37" fmla="*/ 371 h 1464"/>
                  <a:gd name="T38" fmla="*/ 3942 w 4698"/>
                  <a:gd name="T39" fmla="*/ 321 h 1464"/>
                  <a:gd name="T40" fmla="*/ 3841 w 4698"/>
                  <a:gd name="T41" fmla="*/ 361 h 1464"/>
                  <a:gd name="T42" fmla="*/ 3752 w 4698"/>
                  <a:gd name="T43" fmla="*/ 417 h 1464"/>
                  <a:gd name="T44" fmla="*/ 3717 w 4698"/>
                  <a:gd name="T45" fmla="*/ 458 h 1464"/>
                  <a:gd name="T46" fmla="*/ 3683 w 4698"/>
                  <a:gd name="T47" fmla="*/ 501 h 1464"/>
                  <a:gd name="T48" fmla="*/ 3628 w 4698"/>
                  <a:gd name="T49" fmla="*/ 542 h 1464"/>
                  <a:gd name="T50" fmla="*/ 3559 w 4698"/>
                  <a:gd name="T51" fmla="*/ 608 h 1464"/>
                  <a:gd name="T52" fmla="*/ 3585 w 4698"/>
                  <a:gd name="T53" fmla="*/ 542 h 1464"/>
                  <a:gd name="T54" fmla="*/ 3646 w 4698"/>
                  <a:gd name="T55" fmla="*/ 437 h 1464"/>
                  <a:gd name="T56" fmla="*/ 3752 w 4698"/>
                  <a:gd name="T57" fmla="*/ 331 h 1464"/>
                  <a:gd name="T58" fmla="*/ 3856 w 4698"/>
                  <a:gd name="T59" fmla="*/ 236 h 1464"/>
                  <a:gd name="T60" fmla="*/ 3910 w 4698"/>
                  <a:gd name="T61" fmla="*/ 202 h 1464"/>
                  <a:gd name="T62" fmla="*/ 4022 w 4698"/>
                  <a:gd name="T63" fmla="*/ 211 h 1464"/>
                  <a:gd name="T64" fmla="*/ 4110 w 4698"/>
                  <a:gd name="T65" fmla="*/ 211 h 1464"/>
                  <a:gd name="T66" fmla="*/ 4198 w 4698"/>
                  <a:gd name="T67" fmla="*/ 0 h 1464"/>
                  <a:gd name="T68" fmla="*/ 3280 w 4698"/>
                  <a:gd name="T69" fmla="*/ 96 h 1464"/>
                  <a:gd name="T70" fmla="*/ 3252 w 4698"/>
                  <a:gd name="T71" fmla="*/ 150 h 1464"/>
                  <a:gd name="T72" fmla="*/ 3211 w 4698"/>
                  <a:gd name="T73" fmla="*/ 96 h 1464"/>
                  <a:gd name="T74" fmla="*/ 3182 w 4698"/>
                  <a:gd name="T75" fmla="*/ 115 h 1464"/>
                  <a:gd name="T76" fmla="*/ 3131 w 4698"/>
                  <a:gd name="T77" fmla="*/ 171 h 1464"/>
                  <a:gd name="T78" fmla="*/ 3044 w 4698"/>
                  <a:gd name="T79" fmla="*/ 162 h 1464"/>
                  <a:gd name="T80" fmla="*/ 3044 w 4698"/>
                  <a:gd name="T81" fmla="*/ 115 h 1464"/>
                  <a:gd name="T82" fmla="*/ 3076 w 4698"/>
                  <a:gd name="T83" fmla="*/ 66 h 1464"/>
                  <a:gd name="T84" fmla="*/ 3033 w 4698"/>
                  <a:gd name="T85" fmla="*/ 21 h 14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698" h="1464">
                    <a:moveTo>
                      <a:pt x="0" y="0"/>
                    </a:moveTo>
                    <a:lnTo>
                      <a:pt x="0" y="10"/>
                    </a:lnTo>
                    <a:lnTo>
                      <a:pt x="20" y="32"/>
                    </a:lnTo>
                    <a:lnTo>
                      <a:pt x="20" y="58"/>
                    </a:lnTo>
                    <a:lnTo>
                      <a:pt x="10" y="68"/>
                    </a:lnTo>
                    <a:lnTo>
                      <a:pt x="0" y="77"/>
                    </a:lnTo>
                    <a:lnTo>
                      <a:pt x="20" y="87"/>
                    </a:lnTo>
                    <a:lnTo>
                      <a:pt x="52" y="119"/>
                    </a:lnTo>
                    <a:lnTo>
                      <a:pt x="68" y="129"/>
                    </a:lnTo>
                    <a:lnTo>
                      <a:pt x="78" y="209"/>
                    </a:lnTo>
                    <a:lnTo>
                      <a:pt x="120" y="254"/>
                    </a:lnTo>
                    <a:lnTo>
                      <a:pt x="773" y="592"/>
                    </a:lnTo>
                    <a:lnTo>
                      <a:pt x="2876" y="1068"/>
                    </a:lnTo>
                    <a:lnTo>
                      <a:pt x="3043" y="1464"/>
                    </a:lnTo>
                    <a:lnTo>
                      <a:pt x="3343" y="1454"/>
                    </a:lnTo>
                    <a:lnTo>
                      <a:pt x="3758" y="1158"/>
                    </a:lnTo>
                    <a:lnTo>
                      <a:pt x="4267" y="872"/>
                    </a:lnTo>
                    <a:lnTo>
                      <a:pt x="4366" y="824"/>
                    </a:lnTo>
                    <a:lnTo>
                      <a:pt x="4412" y="804"/>
                    </a:lnTo>
                    <a:lnTo>
                      <a:pt x="4444" y="784"/>
                    </a:lnTo>
                    <a:lnTo>
                      <a:pt x="4466" y="747"/>
                    </a:lnTo>
                    <a:lnTo>
                      <a:pt x="4491" y="737"/>
                    </a:lnTo>
                    <a:lnTo>
                      <a:pt x="4511" y="737"/>
                    </a:lnTo>
                    <a:lnTo>
                      <a:pt x="4531" y="747"/>
                    </a:lnTo>
                    <a:lnTo>
                      <a:pt x="4521" y="757"/>
                    </a:lnTo>
                    <a:lnTo>
                      <a:pt x="4501" y="784"/>
                    </a:lnTo>
                    <a:lnTo>
                      <a:pt x="4475" y="814"/>
                    </a:lnTo>
                    <a:lnTo>
                      <a:pt x="4466" y="836"/>
                    </a:lnTo>
                    <a:lnTo>
                      <a:pt x="4454" y="856"/>
                    </a:lnTo>
                    <a:lnTo>
                      <a:pt x="4424" y="882"/>
                    </a:lnTo>
                    <a:lnTo>
                      <a:pt x="4412" y="892"/>
                    </a:lnTo>
                    <a:lnTo>
                      <a:pt x="4434" y="913"/>
                    </a:lnTo>
                    <a:lnTo>
                      <a:pt x="4475" y="933"/>
                    </a:lnTo>
                    <a:lnTo>
                      <a:pt x="4501" y="913"/>
                    </a:lnTo>
                    <a:lnTo>
                      <a:pt x="4521" y="882"/>
                    </a:lnTo>
                    <a:lnTo>
                      <a:pt x="4543" y="824"/>
                    </a:lnTo>
                    <a:lnTo>
                      <a:pt x="4589" y="784"/>
                    </a:lnTo>
                    <a:lnTo>
                      <a:pt x="4640" y="737"/>
                    </a:lnTo>
                    <a:lnTo>
                      <a:pt x="4640" y="727"/>
                    </a:lnTo>
                    <a:lnTo>
                      <a:pt x="4621" y="695"/>
                    </a:lnTo>
                    <a:lnTo>
                      <a:pt x="4611" y="695"/>
                    </a:lnTo>
                    <a:lnTo>
                      <a:pt x="4575" y="695"/>
                    </a:lnTo>
                    <a:lnTo>
                      <a:pt x="4501" y="695"/>
                    </a:lnTo>
                    <a:lnTo>
                      <a:pt x="4491" y="695"/>
                    </a:lnTo>
                    <a:lnTo>
                      <a:pt x="4501" y="669"/>
                    </a:lnTo>
                    <a:lnTo>
                      <a:pt x="4501" y="659"/>
                    </a:lnTo>
                    <a:lnTo>
                      <a:pt x="4501" y="637"/>
                    </a:lnTo>
                    <a:lnTo>
                      <a:pt x="4475" y="618"/>
                    </a:lnTo>
                    <a:lnTo>
                      <a:pt x="4454" y="592"/>
                    </a:lnTo>
                    <a:lnTo>
                      <a:pt x="4466" y="560"/>
                    </a:lnTo>
                    <a:lnTo>
                      <a:pt x="4491" y="540"/>
                    </a:lnTo>
                    <a:lnTo>
                      <a:pt x="4454" y="508"/>
                    </a:lnTo>
                    <a:lnTo>
                      <a:pt x="4434" y="483"/>
                    </a:lnTo>
                    <a:lnTo>
                      <a:pt x="4402" y="451"/>
                    </a:lnTo>
                    <a:lnTo>
                      <a:pt x="4444" y="421"/>
                    </a:lnTo>
                    <a:lnTo>
                      <a:pt x="4475" y="409"/>
                    </a:lnTo>
                    <a:lnTo>
                      <a:pt x="4501" y="383"/>
                    </a:lnTo>
                    <a:lnTo>
                      <a:pt x="4491" y="363"/>
                    </a:lnTo>
                    <a:lnTo>
                      <a:pt x="4444" y="342"/>
                    </a:lnTo>
                    <a:lnTo>
                      <a:pt x="4412" y="332"/>
                    </a:lnTo>
                    <a:lnTo>
                      <a:pt x="4376" y="342"/>
                    </a:lnTo>
                    <a:lnTo>
                      <a:pt x="4334" y="353"/>
                    </a:lnTo>
                    <a:lnTo>
                      <a:pt x="4299" y="373"/>
                    </a:lnTo>
                    <a:lnTo>
                      <a:pt x="4257" y="393"/>
                    </a:lnTo>
                    <a:lnTo>
                      <a:pt x="4225" y="421"/>
                    </a:lnTo>
                    <a:lnTo>
                      <a:pt x="4199" y="431"/>
                    </a:lnTo>
                    <a:lnTo>
                      <a:pt x="4160" y="441"/>
                    </a:lnTo>
                    <a:lnTo>
                      <a:pt x="4160" y="461"/>
                    </a:lnTo>
                    <a:lnTo>
                      <a:pt x="4160" y="473"/>
                    </a:lnTo>
                    <a:lnTo>
                      <a:pt x="4138" y="498"/>
                    </a:lnTo>
                    <a:lnTo>
                      <a:pt x="4122" y="508"/>
                    </a:lnTo>
                    <a:lnTo>
                      <a:pt x="4122" y="518"/>
                    </a:lnTo>
                    <a:lnTo>
                      <a:pt x="4112" y="518"/>
                    </a:lnTo>
                    <a:lnTo>
                      <a:pt x="4080" y="530"/>
                    </a:lnTo>
                    <a:lnTo>
                      <a:pt x="4060" y="560"/>
                    </a:lnTo>
                    <a:lnTo>
                      <a:pt x="4034" y="608"/>
                    </a:lnTo>
                    <a:lnTo>
                      <a:pt x="4012" y="618"/>
                    </a:lnTo>
                    <a:lnTo>
                      <a:pt x="3983" y="628"/>
                    </a:lnTo>
                    <a:lnTo>
                      <a:pt x="3983" y="618"/>
                    </a:lnTo>
                    <a:lnTo>
                      <a:pt x="4012" y="582"/>
                    </a:lnTo>
                    <a:lnTo>
                      <a:pt x="4012" y="560"/>
                    </a:lnTo>
                    <a:lnTo>
                      <a:pt x="4022" y="550"/>
                    </a:lnTo>
                    <a:lnTo>
                      <a:pt x="4022" y="540"/>
                    </a:lnTo>
                    <a:lnTo>
                      <a:pt x="4080" y="451"/>
                    </a:lnTo>
                    <a:lnTo>
                      <a:pt x="4138" y="409"/>
                    </a:lnTo>
                    <a:lnTo>
                      <a:pt x="4167" y="373"/>
                    </a:lnTo>
                    <a:lnTo>
                      <a:pt x="4199" y="342"/>
                    </a:lnTo>
                    <a:lnTo>
                      <a:pt x="4211" y="296"/>
                    </a:lnTo>
                    <a:lnTo>
                      <a:pt x="4277" y="254"/>
                    </a:lnTo>
                    <a:lnTo>
                      <a:pt x="4315" y="244"/>
                    </a:lnTo>
                    <a:lnTo>
                      <a:pt x="4324" y="234"/>
                    </a:lnTo>
                    <a:lnTo>
                      <a:pt x="4366" y="209"/>
                    </a:lnTo>
                    <a:lnTo>
                      <a:pt x="4376" y="209"/>
                    </a:lnTo>
                    <a:lnTo>
                      <a:pt x="4454" y="197"/>
                    </a:lnTo>
                    <a:lnTo>
                      <a:pt x="4475" y="209"/>
                    </a:lnTo>
                    <a:lnTo>
                      <a:pt x="4501" y="218"/>
                    </a:lnTo>
                    <a:lnTo>
                      <a:pt x="4521" y="218"/>
                    </a:lnTo>
                    <a:lnTo>
                      <a:pt x="4553" y="209"/>
                    </a:lnTo>
                    <a:lnTo>
                      <a:pt x="4599" y="218"/>
                    </a:lnTo>
                    <a:lnTo>
                      <a:pt x="4666" y="218"/>
                    </a:lnTo>
                    <a:lnTo>
                      <a:pt x="4698" y="209"/>
                    </a:lnTo>
                    <a:lnTo>
                      <a:pt x="4698" y="0"/>
                    </a:lnTo>
                    <a:lnTo>
                      <a:pt x="3748" y="0"/>
                    </a:lnTo>
                    <a:lnTo>
                      <a:pt x="3671" y="77"/>
                    </a:lnTo>
                    <a:lnTo>
                      <a:pt x="3671" y="99"/>
                    </a:lnTo>
                    <a:lnTo>
                      <a:pt x="3649" y="109"/>
                    </a:lnTo>
                    <a:lnTo>
                      <a:pt x="3639" y="129"/>
                    </a:lnTo>
                    <a:lnTo>
                      <a:pt x="3639" y="155"/>
                    </a:lnTo>
                    <a:lnTo>
                      <a:pt x="3607" y="145"/>
                    </a:lnTo>
                    <a:lnTo>
                      <a:pt x="3607" y="129"/>
                    </a:lnTo>
                    <a:lnTo>
                      <a:pt x="3593" y="99"/>
                    </a:lnTo>
                    <a:lnTo>
                      <a:pt x="3593" y="87"/>
                    </a:lnTo>
                    <a:lnTo>
                      <a:pt x="3581" y="99"/>
                    </a:lnTo>
                    <a:lnTo>
                      <a:pt x="3561" y="119"/>
                    </a:lnTo>
                    <a:lnTo>
                      <a:pt x="3561" y="145"/>
                    </a:lnTo>
                    <a:lnTo>
                      <a:pt x="3551" y="167"/>
                    </a:lnTo>
                    <a:lnTo>
                      <a:pt x="3504" y="177"/>
                    </a:lnTo>
                    <a:lnTo>
                      <a:pt x="3494" y="177"/>
                    </a:lnTo>
                    <a:lnTo>
                      <a:pt x="3452" y="155"/>
                    </a:lnTo>
                    <a:lnTo>
                      <a:pt x="3406" y="167"/>
                    </a:lnTo>
                    <a:lnTo>
                      <a:pt x="3394" y="177"/>
                    </a:lnTo>
                    <a:lnTo>
                      <a:pt x="3394" y="145"/>
                    </a:lnTo>
                    <a:lnTo>
                      <a:pt x="3406" y="119"/>
                    </a:lnTo>
                    <a:lnTo>
                      <a:pt x="3420" y="109"/>
                    </a:lnTo>
                    <a:lnTo>
                      <a:pt x="3452" y="87"/>
                    </a:lnTo>
                    <a:lnTo>
                      <a:pt x="3442" y="68"/>
                    </a:lnTo>
                    <a:lnTo>
                      <a:pt x="3420" y="58"/>
                    </a:lnTo>
                    <a:lnTo>
                      <a:pt x="3406" y="46"/>
                    </a:lnTo>
                    <a:lnTo>
                      <a:pt x="3394" y="22"/>
                    </a:lnTo>
                    <a:lnTo>
                      <a:pt x="33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2" name="Freeform 4"/>
              <p:cNvSpPr>
                <a:spLocks/>
              </p:cNvSpPr>
              <p:nvPr/>
            </p:nvSpPr>
            <p:spPr bwMode="auto">
              <a:xfrm>
                <a:off x="835" y="2782"/>
                <a:ext cx="1734" cy="1311"/>
              </a:xfrm>
              <a:custGeom>
                <a:avLst/>
                <a:gdLst>
                  <a:gd name="T0" fmla="*/ 673 w 1941"/>
                  <a:gd name="T1" fmla="*/ 1290 h 1354"/>
                  <a:gd name="T2" fmla="*/ 621 w 1941"/>
                  <a:gd name="T3" fmla="*/ 1255 h 1354"/>
                  <a:gd name="T4" fmla="*/ 593 w 1941"/>
                  <a:gd name="T5" fmla="*/ 1194 h 1354"/>
                  <a:gd name="T6" fmla="*/ 561 w 1941"/>
                  <a:gd name="T7" fmla="*/ 1184 h 1354"/>
                  <a:gd name="T8" fmla="*/ 552 w 1941"/>
                  <a:gd name="T9" fmla="*/ 1130 h 1354"/>
                  <a:gd name="T10" fmla="*/ 561 w 1941"/>
                  <a:gd name="T11" fmla="*/ 1100 h 1354"/>
                  <a:gd name="T12" fmla="*/ 552 w 1941"/>
                  <a:gd name="T13" fmla="*/ 1044 h 1354"/>
                  <a:gd name="T14" fmla="*/ 515 w 1941"/>
                  <a:gd name="T15" fmla="*/ 929 h 1354"/>
                  <a:gd name="T16" fmla="*/ 497 w 1941"/>
                  <a:gd name="T17" fmla="*/ 884 h 1354"/>
                  <a:gd name="T18" fmla="*/ 437 w 1941"/>
                  <a:gd name="T19" fmla="*/ 843 h 1354"/>
                  <a:gd name="T20" fmla="*/ 339 w 1941"/>
                  <a:gd name="T21" fmla="*/ 788 h 1354"/>
                  <a:gd name="T22" fmla="*/ 325 w 1941"/>
                  <a:gd name="T23" fmla="*/ 747 h 1354"/>
                  <a:gd name="T24" fmla="*/ 297 w 1941"/>
                  <a:gd name="T25" fmla="*/ 713 h 1354"/>
                  <a:gd name="T26" fmla="*/ 297 w 1941"/>
                  <a:gd name="T27" fmla="*/ 663 h 1354"/>
                  <a:gd name="T28" fmla="*/ 288 w 1941"/>
                  <a:gd name="T29" fmla="*/ 597 h 1354"/>
                  <a:gd name="T30" fmla="*/ 218 w 1941"/>
                  <a:gd name="T31" fmla="*/ 533 h 1354"/>
                  <a:gd name="T32" fmla="*/ 181 w 1941"/>
                  <a:gd name="T33" fmla="*/ 436 h 1354"/>
                  <a:gd name="T34" fmla="*/ 158 w 1941"/>
                  <a:gd name="T35" fmla="*/ 371 h 1354"/>
                  <a:gd name="T36" fmla="*/ 181 w 1941"/>
                  <a:gd name="T37" fmla="*/ 301 h 1354"/>
                  <a:gd name="T38" fmla="*/ 130 w 1941"/>
                  <a:gd name="T39" fmla="*/ 265 h 1354"/>
                  <a:gd name="T40" fmla="*/ 121 w 1941"/>
                  <a:gd name="T41" fmla="*/ 225 h 1354"/>
                  <a:gd name="T42" fmla="*/ 112 w 1941"/>
                  <a:gd name="T43" fmla="*/ 215 h 1354"/>
                  <a:gd name="T44" fmla="*/ 87 w 1941"/>
                  <a:gd name="T45" fmla="*/ 340 h 1354"/>
                  <a:gd name="T46" fmla="*/ 97 w 1941"/>
                  <a:gd name="T47" fmla="*/ 457 h 1354"/>
                  <a:gd name="T48" fmla="*/ 112 w 1941"/>
                  <a:gd name="T49" fmla="*/ 523 h 1354"/>
                  <a:gd name="T50" fmla="*/ 121 w 1941"/>
                  <a:gd name="T51" fmla="*/ 567 h 1354"/>
                  <a:gd name="T52" fmla="*/ 147 w 1941"/>
                  <a:gd name="T53" fmla="*/ 636 h 1354"/>
                  <a:gd name="T54" fmla="*/ 189 w 1941"/>
                  <a:gd name="T55" fmla="*/ 769 h 1354"/>
                  <a:gd name="T56" fmla="*/ 198 w 1941"/>
                  <a:gd name="T57" fmla="*/ 829 h 1354"/>
                  <a:gd name="T58" fmla="*/ 189 w 1941"/>
                  <a:gd name="T59" fmla="*/ 872 h 1354"/>
                  <a:gd name="T60" fmla="*/ 245 w 1941"/>
                  <a:gd name="T61" fmla="*/ 872 h 1354"/>
                  <a:gd name="T62" fmla="*/ 259 w 1941"/>
                  <a:gd name="T63" fmla="*/ 919 h 1354"/>
                  <a:gd name="T64" fmla="*/ 236 w 1941"/>
                  <a:gd name="T65" fmla="*/ 969 h 1354"/>
                  <a:gd name="T66" fmla="*/ 209 w 1941"/>
                  <a:gd name="T67" fmla="*/ 960 h 1354"/>
                  <a:gd name="T68" fmla="*/ 167 w 1941"/>
                  <a:gd name="T69" fmla="*/ 903 h 1354"/>
                  <a:gd name="T70" fmla="*/ 130 w 1941"/>
                  <a:gd name="T71" fmla="*/ 853 h 1354"/>
                  <a:gd name="T72" fmla="*/ 112 w 1941"/>
                  <a:gd name="T73" fmla="*/ 788 h 1354"/>
                  <a:gd name="T74" fmla="*/ 97 w 1941"/>
                  <a:gd name="T75" fmla="*/ 747 h 1354"/>
                  <a:gd name="T76" fmla="*/ 69 w 1941"/>
                  <a:gd name="T77" fmla="*/ 692 h 1354"/>
                  <a:gd name="T78" fmla="*/ 97 w 1941"/>
                  <a:gd name="T79" fmla="*/ 673 h 1354"/>
                  <a:gd name="T80" fmla="*/ 78 w 1941"/>
                  <a:gd name="T81" fmla="*/ 567 h 1354"/>
                  <a:gd name="T82" fmla="*/ 32 w 1941"/>
                  <a:gd name="T83" fmla="*/ 406 h 1354"/>
                  <a:gd name="T84" fmla="*/ 23 w 1941"/>
                  <a:gd name="T85" fmla="*/ 265 h 1354"/>
                  <a:gd name="T86" fmla="*/ 0 w 1941"/>
                  <a:gd name="T87" fmla="*/ 65 h 1354"/>
                  <a:gd name="T88" fmla="*/ 1102 w 1941"/>
                  <a:gd name="T89" fmla="*/ 246 h 1354"/>
                  <a:gd name="T90" fmla="*/ 1714 w 1941"/>
                  <a:gd name="T91" fmla="*/ 1118 h 1354"/>
                  <a:gd name="T92" fmla="*/ 1725 w 1941"/>
                  <a:gd name="T93" fmla="*/ 1225 h 1354"/>
                  <a:gd name="T94" fmla="*/ 1697 w 1941"/>
                  <a:gd name="T95" fmla="*/ 1255 h 1354"/>
                  <a:gd name="T96" fmla="*/ 1697 w 1941"/>
                  <a:gd name="T97" fmla="*/ 1280 h 1354"/>
                  <a:gd name="T98" fmla="*/ 710 w 1941"/>
                  <a:gd name="T99" fmla="*/ 1311 h 13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41" h="1354">
                    <a:moveTo>
                      <a:pt x="795" y="1354"/>
                    </a:moveTo>
                    <a:lnTo>
                      <a:pt x="753" y="1332"/>
                    </a:lnTo>
                    <a:lnTo>
                      <a:pt x="731" y="1322"/>
                    </a:lnTo>
                    <a:lnTo>
                      <a:pt x="695" y="1296"/>
                    </a:lnTo>
                    <a:lnTo>
                      <a:pt x="685" y="1275"/>
                    </a:lnTo>
                    <a:lnTo>
                      <a:pt x="664" y="1233"/>
                    </a:lnTo>
                    <a:lnTo>
                      <a:pt x="654" y="1223"/>
                    </a:lnTo>
                    <a:lnTo>
                      <a:pt x="628" y="1223"/>
                    </a:lnTo>
                    <a:lnTo>
                      <a:pt x="596" y="1187"/>
                    </a:lnTo>
                    <a:lnTo>
                      <a:pt x="618" y="1167"/>
                    </a:lnTo>
                    <a:lnTo>
                      <a:pt x="644" y="1146"/>
                    </a:lnTo>
                    <a:lnTo>
                      <a:pt x="628" y="1136"/>
                    </a:lnTo>
                    <a:lnTo>
                      <a:pt x="608" y="1100"/>
                    </a:lnTo>
                    <a:lnTo>
                      <a:pt x="618" y="1078"/>
                    </a:lnTo>
                    <a:lnTo>
                      <a:pt x="618" y="1020"/>
                    </a:lnTo>
                    <a:lnTo>
                      <a:pt x="576" y="959"/>
                    </a:lnTo>
                    <a:lnTo>
                      <a:pt x="566" y="933"/>
                    </a:lnTo>
                    <a:lnTo>
                      <a:pt x="556" y="913"/>
                    </a:lnTo>
                    <a:lnTo>
                      <a:pt x="509" y="891"/>
                    </a:lnTo>
                    <a:lnTo>
                      <a:pt x="489" y="871"/>
                    </a:lnTo>
                    <a:lnTo>
                      <a:pt x="441" y="856"/>
                    </a:lnTo>
                    <a:lnTo>
                      <a:pt x="379" y="814"/>
                    </a:lnTo>
                    <a:lnTo>
                      <a:pt x="379" y="794"/>
                    </a:lnTo>
                    <a:lnTo>
                      <a:pt x="364" y="772"/>
                    </a:lnTo>
                    <a:lnTo>
                      <a:pt x="354" y="762"/>
                    </a:lnTo>
                    <a:lnTo>
                      <a:pt x="332" y="736"/>
                    </a:lnTo>
                    <a:lnTo>
                      <a:pt x="322" y="715"/>
                    </a:lnTo>
                    <a:lnTo>
                      <a:pt x="332" y="685"/>
                    </a:lnTo>
                    <a:lnTo>
                      <a:pt x="332" y="657"/>
                    </a:lnTo>
                    <a:lnTo>
                      <a:pt x="322" y="617"/>
                    </a:lnTo>
                    <a:lnTo>
                      <a:pt x="312" y="605"/>
                    </a:lnTo>
                    <a:lnTo>
                      <a:pt x="244" y="550"/>
                    </a:lnTo>
                    <a:lnTo>
                      <a:pt x="222" y="508"/>
                    </a:lnTo>
                    <a:lnTo>
                      <a:pt x="203" y="450"/>
                    </a:lnTo>
                    <a:lnTo>
                      <a:pt x="203" y="419"/>
                    </a:lnTo>
                    <a:lnTo>
                      <a:pt x="177" y="383"/>
                    </a:lnTo>
                    <a:lnTo>
                      <a:pt x="187" y="363"/>
                    </a:lnTo>
                    <a:lnTo>
                      <a:pt x="203" y="311"/>
                    </a:lnTo>
                    <a:lnTo>
                      <a:pt x="165" y="274"/>
                    </a:lnTo>
                    <a:lnTo>
                      <a:pt x="145" y="274"/>
                    </a:lnTo>
                    <a:lnTo>
                      <a:pt x="145" y="264"/>
                    </a:lnTo>
                    <a:lnTo>
                      <a:pt x="135" y="232"/>
                    </a:lnTo>
                    <a:lnTo>
                      <a:pt x="135" y="196"/>
                    </a:lnTo>
                    <a:lnTo>
                      <a:pt x="125" y="222"/>
                    </a:lnTo>
                    <a:lnTo>
                      <a:pt x="97" y="254"/>
                    </a:lnTo>
                    <a:lnTo>
                      <a:pt x="97" y="351"/>
                    </a:lnTo>
                    <a:lnTo>
                      <a:pt x="109" y="409"/>
                    </a:lnTo>
                    <a:lnTo>
                      <a:pt x="109" y="472"/>
                    </a:lnTo>
                    <a:lnTo>
                      <a:pt x="125" y="498"/>
                    </a:lnTo>
                    <a:lnTo>
                      <a:pt x="125" y="540"/>
                    </a:lnTo>
                    <a:lnTo>
                      <a:pt x="125" y="560"/>
                    </a:lnTo>
                    <a:lnTo>
                      <a:pt x="135" y="586"/>
                    </a:lnTo>
                    <a:lnTo>
                      <a:pt x="155" y="617"/>
                    </a:lnTo>
                    <a:lnTo>
                      <a:pt x="165" y="657"/>
                    </a:lnTo>
                    <a:lnTo>
                      <a:pt x="155" y="695"/>
                    </a:lnTo>
                    <a:lnTo>
                      <a:pt x="212" y="794"/>
                    </a:lnTo>
                    <a:lnTo>
                      <a:pt x="212" y="814"/>
                    </a:lnTo>
                    <a:lnTo>
                      <a:pt x="222" y="856"/>
                    </a:lnTo>
                    <a:lnTo>
                      <a:pt x="212" y="891"/>
                    </a:lnTo>
                    <a:lnTo>
                      <a:pt x="212" y="901"/>
                    </a:lnTo>
                    <a:lnTo>
                      <a:pt x="244" y="901"/>
                    </a:lnTo>
                    <a:lnTo>
                      <a:pt x="274" y="901"/>
                    </a:lnTo>
                    <a:lnTo>
                      <a:pt x="290" y="923"/>
                    </a:lnTo>
                    <a:lnTo>
                      <a:pt x="290" y="949"/>
                    </a:lnTo>
                    <a:lnTo>
                      <a:pt x="274" y="981"/>
                    </a:lnTo>
                    <a:lnTo>
                      <a:pt x="264" y="1001"/>
                    </a:lnTo>
                    <a:lnTo>
                      <a:pt x="234" y="1010"/>
                    </a:lnTo>
                    <a:lnTo>
                      <a:pt x="234" y="991"/>
                    </a:lnTo>
                    <a:lnTo>
                      <a:pt x="203" y="949"/>
                    </a:lnTo>
                    <a:lnTo>
                      <a:pt x="187" y="933"/>
                    </a:lnTo>
                    <a:lnTo>
                      <a:pt x="165" y="891"/>
                    </a:lnTo>
                    <a:lnTo>
                      <a:pt x="145" y="881"/>
                    </a:lnTo>
                    <a:lnTo>
                      <a:pt x="135" y="834"/>
                    </a:lnTo>
                    <a:lnTo>
                      <a:pt x="125" y="814"/>
                    </a:lnTo>
                    <a:lnTo>
                      <a:pt x="135" y="772"/>
                    </a:lnTo>
                    <a:lnTo>
                      <a:pt x="109" y="772"/>
                    </a:lnTo>
                    <a:lnTo>
                      <a:pt x="87" y="736"/>
                    </a:lnTo>
                    <a:lnTo>
                      <a:pt x="77" y="715"/>
                    </a:lnTo>
                    <a:lnTo>
                      <a:pt x="87" y="705"/>
                    </a:lnTo>
                    <a:lnTo>
                      <a:pt x="109" y="695"/>
                    </a:lnTo>
                    <a:lnTo>
                      <a:pt x="87" y="595"/>
                    </a:lnTo>
                    <a:lnTo>
                      <a:pt x="87" y="586"/>
                    </a:lnTo>
                    <a:lnTo>
                      <a:pt x="46" y="518"/>
                    </a:lnTo>
                    <a:lnTo>
                      <a:pt x="36" y="419"/>
                    </a:lnTo>
                    <a:lnTo>
                      <a:pt x="46" y="383"/>
                    </a:lnTo>
                    <a:lnTo>
                      <a:pt x="26" y="274"/>
                    </a:lnTo>
                    <a:lnTo>
                      <a:pt x="26" y="196"/>
                    </a:lnTo>
                    <a:lnTo>
                      <a:pt x="0" y="67"/>
                    </a:lnTo>
                    <a:lnTo>
                      <a:pt x="77" y="0"/>
                    </a:lnTo>
                    <a:lnTo>
                      <a:pt x="1234" y="254"/>
                    </a:lnTo>
                    <a:lnTo>
                      <a:pt x="1874" y="1167"/>
                    </a:lnTo>
                    <a:lnTo>
                      <a:pt x="1919" y="1155"/>
                    </a:lnTo>
                    <a:lnTo>
                      <a:pt x="1941" y="1245"/>
                    </a:lnTo>
                    <a:lnTo>
                      <a:pt x="1931" y="1265"/>
                    </a:lnTo>
                    <a:lnTo>
                      <a:pt x="1900" y="1275"/>
                    </a:lnTo>
                    <a:lnTo>
                      <a:pt x="1900" y="1296"/>
                    </a:lnTo>
                    <a:lnTo>
                      <a:pt x="1900" y="1306"/>
                    </a:lnTo>
                    <a:lnTo>
                      <a:pt x="1900" y="1322"/>
                    </a:lnTo>
                    <a:lnTo>
                      <a:pt x="1919" y="1354"/>
                    </a:lnTo>
                    <a:lnTo>
                      <a:pt x="795" y="135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553" name="Freeform 5"/>
            <p:cNvSpPr>
              <a:spLocks/>
            </p:cNvSpPr>
            <p:nvPr/>
          </p:nvSpPr>
          <p:spPr bwMode="auto">
            <a:xfrm>
              <a:off x="742950" y="1268413"/>
              <a:ext cx="238125" cy="234950"/>
            </a:xfrm>
            <a:custGeom>
              <a:avLst/>
              <a:gdLst>
                <a:gd name="T0" fmla="*/ 225976 w 196"/>
                <a:gd name="T1" fmla="*/ 221676 h 177"/>
                <a:gd name="T2" fmla="*/ 238125 w 196"/>
                <a:gd name="T3" fmla="*/ 192473 h 177"/>
                <a:gd name="T4" fmla="*/ 215041 w 196"/>
                <a:gd name="T5" fmla="*/ 171235 h 177"/>
                <a:gd name="T6" fmla="*/ 168874 w 196"/>
                <a:gd name="T7" fmla="*/ 144687 h 177"/>
                <a:gd name="T8" fmla="*/ 168874 w 196"/>
                <a:gd name="T9" fmla="*/ 118139 h 177"/>
                <a:gd name="T10" fmla="*/ 168874 w 196"/>
                <a:gd name="T11" fmla="*/ 90263 h 177"/>
                <a:gd name="T12" fmla="*/ 156725 w 196"/>
                <a:gd name="T13" fmla="*/ 76989 h 177"/>
                <a:gd name="T14" fmla="*/ 156725 w 196"/>
                <a:gd name="T15" fmla="*/ 61060 h 177"/>
                <a:gd name="T16" fmla="*/ 144576 w 196"/>
                <a:gd name="T17" fmla="*/ 42477 h 177"/>
                <a:gd name="T18" fmla="*/ 117848 w 196"/>
                <a:gd name="T19" fmla="*/ 29203 h 177"/>
                <a:gd name="T20" fmla="*/ 117848 w 196"/>
                <a:gd name="T21" fmla="*/ 0 h 177"/>
                <a:gd name="T22" fmla="*/ 0 w 196"/>
                <a:gd name="T23" fmla="*/ 0 h 177"/>
                <a:gd name="T24" fmla="*/ 12149 w 196"/>
                <a:gd name="T25" fmla="*/ 42477 h 177"/>
                <a:gd name="T26" fmla="*/ 24298 w 196"/>
                <a:gd name="T27" fmla="*/ 90263 h 177"/>
                <a:gd name="T28" fmla="*/ 49812 w 196"/>
                <a:gd name="T29" fmla="*/ 90263 h 177"/>
                <a:gd name="T30" fmla="*/ 81400 w 196"/>
                <a:gd name="T31" fmla="*/ 90263 h 177"/>
                <a:gd name="T32" fmla="*/ 81400 w 196"/>
                <a:gd name="T33" fmla="*/ 118139 h 177"/>
                <a:gd name="T34" fmla="*/ 93549 w 196"/>
                <a:gd name="T35" fmla="*/ 131413 h 177"/>
                <a:gd name="T36" fmla="*/ 105698 w 196"/>
                <a:gd name="T37" fmla="*/ 144687 h 177"/>
                <a:gd name="T38" fmla="*/ 117848 w 196"/>
                <a:gd name="T39" fmla="*/ 171235 h 177"/>
                <a:gd name="T40" fmla="*/ 132427 w 196"/>
                <a:gd name="T41" fmla="*/ 192473 h 177"/>
                <a:gd name="T42" fmla="*/ 168874 w 196"/>
                <a:gd name="T43" fmla="*/ 205747 h 177"/>
                <a:gd name="T44" fmla="*/ 188313 w 196"/>
                <a:gd name="T45" fmla="*/ 221676 h 177"/>
                <a:gd name="T46" fmla="*/ 215041 w 196"/>
                <a:gd name="T47" fmla="*/ 234950 h 177"/>
                <a:gd name="T48" fmla="*/ 225976 w 196"/>
                <a:gd name="T49" fmla="*/ 221676 h 1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6" h="177">
                  <a:moveTo>
                    <a:pt x="186" y="167"/>
                  </a:moveTo>
                  <a:lnTo>
                    <a:pt x="196" y="145"/>
                  </a:lnTo>
                  <a:lnTo>
                    <a:pt x="177" y="129"/>
                  </a:lnTo>
                  <a:lnTo>
                    <a:pt x="139" y="109"/>
                  </a:lnTo>
                  <a:lnTo>
                    <a:pt x="139" y="89"/>
                  </a:lnTo>
                  <a:lnTo>
                    <a:pt x="139" y="68"/>
                  </a:lnTo>
                  <a:lnTo>
                    <a:pt x="129" y="58"/>
                  </a:lnTo>
                  <a:lnTo>
                    <a:pt x="129" y="46"/>
                  </a:lnTo>
                  <a:lnTo>
                    <a:pt x="119" y="32"/>
                  </a:lnTo>
                  <a:lnTo>
                    <a:pt x="97" y="22"/>
                  </a:lnTo>
                  <a:lnTo>
                    <a:pt x="97" y="0"/>
                  </a:lnTo>
                  <a:lnTo>
                    <a:pt x="0" y="0"/>
                  </a:lnTo>
                  <a:lnTo>
                    <a:pt x="10" y="32"/>
                  </a:lnTo>
                  <a:lnTo>
                    <a:pt x="20" y="68"/>
                  </a:lnTo>
                  <a:lnTo>
                    <a:pt x="41" y="68"/>
                  </a:lnTo>
                  <a:lnTo>
                    <a:pt x="67" y="68"/>
                  </a:lnTo>
                  <a:lnTo>
                    <a:pt x="67" y="89"/>
                  </a:lnTo>
                  <a:lnTo>
                    <a:pt x="77" y="99"/>
                  </a:lnTo>
                  <a:lnTo>
                    <a:pt x="87" y="109"/>
                  </a:lnTo>
                  <a:lnTo>
                    <a:pt x="97" y="129"/>
                  </a:lnTo>
                  <a:lnTo>
                    <a:pt x="109" y="145"/>
                  </a:lnTo>
                  <a:lnTo>
                    <a:pt x="139" y="155"/>
                  </a:lnTo>
                  <a:lnTo>
                    <a:pt x="155" y="167"/>
                  </a:lnTo>
                  <a:lnTo>
                    <a:pt x="177" y="177"/>
                  </a:lnTo>
                  <a:lnTo>
                    <a:pt x="186" y="1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54" name="Freeform 6"/>
            <p:cNvSpPr>
              <a:spLocks/>
            </p:cNvSpPr>
            <p:nvPr/>
          </p:nvSpPr>
          <p:spPr bwMode="auto">
            <a:xfrm>
              <a:off x="4375150" y="4851400"/>
              <a:ext cx="1014413" cy="858838"/>
            </a:xfrm>
            <a:custGeom>
              <a:avLst/>
              <a:gdLst>
                <a:gd name="T0" fmla="*/ 48595 w 835"/>
                <a:gd name="T1" fmla="*/ 110176 h 647"/>
                <a:gd name="T2" fmla="*/ 75322 w 835"/>
                <a:gd name="T3" fmla="*/ 149998 h 647"/>
                <a:gd name="T4" fmla="*/ 131206 w 835"/>
                <a:gd name="T5" fmla="*/ 128759 h 647"/>
                <a:gd name="T6" fmla="*/ 181015 w 835"/>
                <a:gd name="T7" fmla="*/ 110176 h 647"/>
                <a:gd name="T8" fmla="*/ 143354 w 835"/>
                <a:gd name="T9" fmla="*/ 128759 h 647"/>
                <a:gd name="T10" fmla="*/ 193164 w 835"/>
                <a:gd name="T11" fmla="*/ 149998 h 647"/>
                <a:gd name="T12" fmla="*/ 251477 w 835"/>
                <a:gd name="T13" fmla="*/ 165927 h 647"/>
                <a:gd name="T14" fmla="*/ 290353 w 835"/>
                <a:gd name="T15" fmla="*/ 225661 h 647"/>
                <a:gd name="T16" fmla="*/ 321939 w 835"/>
                <a:gd name="T17" fmla="*/ 238935 h 647"/>
                <a:gd name="T18" fmla="*/ 357171 w 835"/>
                <a:gd name="T19" fmla="*/ 225661 h 647"/>
                <a:gd name="T20" fmla="*/ 396046 w 835"/>
                <a:gd name="T21" fmla="*/ 205749 h 647"/>
                <a:gd name="T22" fmla="*/ 427633 w 835"/>
                <a:gd name="T23" fmla="*/ 149998 h 647"/>
                <a:gd name="T24" fmla="*/ 466508 w 835"/>
                <a:gd name="T25" fmla="*/ 165927 h 647"/>
                <a:gd name="T26" fmla="*/ 490806 w 835"/>
                <a:gd name="T27" fmla="*/ 184511 h 647"/>
                <a:gd name="T28" fmla="*/ 535756 w 835"/>
                <a:gd name="T29" fmla="*/ 205749 h 647"/>
                <a:gd name="T30" fmla="*/ 560053 w 835"/>
                <a:gd name="T31" fmla="*/ 238935 h 647"/>
                <a:gd name="T32" fmla="*/ 598929 w 835"/>
                <a:gd name="T33" fmla="*/ 260173 h 647"/>
                <a:gd name="T34" fmla="*/ 623226 w 835"/>
                <a:gd name="T35" fmla="*/ 294686 h 647"/>
                <a:gd name="T36" fmla="*/ 654813 w 835"/>
                <a:gd name="T37" fmla="*/ 358402 h 647"/>
                <a:gd name="T38" fmla="*/ 642664 w 835"/>
                <a:gd name="T39" fmla="*/ 412826 h 647"/>
                <a:gd name="T40" fmla="*/ 623226 w 835"/>
                <a:gd name="T41" fmla="*/ 508400 h 647"/>
                <a:gd name="T42" fmla="*/ 654813 w 835"/>
                <a:gd name="T43" fmla="*/ 542913 h 647"/>
                <a:gd name="T44" fmla="*/ 666961 w 835"/>
                <a:gd name="T45" fmla="*/ 585390 h 647"/>
                <a:gd name="T46" fmla="*/ 705837 w 835"/>
                <a:gd name="T47" fmla="*/ 639814 h 647"/>
                <a:gd name="T48" fmla="*/ 716771 w 835"/>
                <a:gd name="T49" fmla="*/ 674327 h 647"/>
                <a:gd name="T50" fmla="*/ 748357 w 835"/>
                <a:gd name="T51" fmla="*/ 708840 h 647"/>
                <a:gd name="T52" fmla="*/ 775084 w 835"/>
                <a:gd name="T53" fmla="*/ 730079 h 647"/>
                <a:gd name="T54" fmla="*/ 799382 w 835"/>
                <a:gd name="T55" fmla="*/ 751317 h 647"/>
                <a:gd name="T56" fmla="*/ 826109 w 835"/>
                <a:gd name="T57" fmla="*/ 772556 h 647"/>
                <a:gd name="T58" fmla="*/ 857695 w 835"/>
                <a:gd name="T59" fmla="*/ 781848 h 647"/>
                <a:gd name="T60" fmla="*/ 869844 w 835"/>
                <a:gd name="T61" fmla="*/ 845564 h 647"/>
                <a:gd name="T62" fmla="*/ 881993 w 835"/>
                <a:gd name="T63" fmla="*/ 845564 h 647"/>
                <a:gd name="T64" fmla="*/ 907505 w 835"/>
                <a:gd name="T65" fmla="*/ 858838 h 647"/>
                <a:gd name="T66" fmla="*/ 956099 w 835"/>
                <a:gd name="T67" fmla="*/ 824325 h 647"/>
                <a:gd name="T68" fmla="*/ 975537 w 835"/>
                <a:gd name="T69" fmla="*/ 781848 h 647"/>
                <a:gd name="T70" fmla="*/ 1014413 w 835"/>
                <a:gd name="T71" fmla="*/ 730079 h 647"/>
                <a:gd name="T72" fmla="*/ 1002264 w 835"/>
                <a:gd name="T73" fmla="*/ 674327 h 647"/>
                <a:gd name="T74" fmla="*/ 1002264 w 835"/>
                <a:gd name="T75" fmla="*/ 618576 h 647"/>
                <a:gd name="T76" fmla="*/ 987686 w 835"/>
                <a:gd name="T77" fmla="*/ 542913 h 647"/>
                <a:gd name="T78" fmla="*/ 956099 w 835"/>
                <a:gd name="T79" fmla="*/ 521674 h 647"/>
                <a:gd name="T80" fmla="*/ 931802 w 835"/>
                <a:gd name="T81" fmla="*/ 465923 h 647"/>
                <a:gd name="T82" fmla="*/ 919653 w 835"/>
                <a:gd name="T83" fmla="*/ 426100 h 647"/>
                <a:gd name="T84" fmla="*/ 894141 w 835"/>
                <a:gd name="T85" fmla="*/ 358402 h 647"/>
                <a:gd name="T86" fmla="*/ 881993 w 835"/>
                <a:gd name="T87" fmla="*/ 315925 h 647"/>
                <a:gd name="T88" fmla="*/ 857695 w 835"/>
                <a:gd name="T89" fmla="*/ 260173 h 647"/>
                <a:gd name="T90" fmla="*/ 826109 w 835"/>
                <a:gd name="T91" fmla="*/ 205749 h 647"/>
                <a:gd name="T92" fmla="*/ 799382 w 835"/>
                <a:gd name="T93" fmla="*/ 165927 h 647"/>
                <a:gd name="T94" fmla="*/ 775084 w 835"/>
                <a:gd name="T95" fmla="*/ 110176 h 647"/>
                <a:gd name="T96" fmla="*/ 760506 w 835"/>
                <a:gd name="T97" fmla="*/ 34513 h 647"/>
                <a:gd name="T98" fmla="*/ 736209 w 835"/>
                <a:gd name="T99" fmla="*/ 13274 h 647"/>
                <a:gd name="T100" fmla="*/ 693688 w 835"/>
                <a:gd name="T101" fmla="*/ 0 h 647"/>
                <a:gd name="T102" fmla="*/ 693688 w 835"/>
                <a:gd name="T103" fmla="*/ 34513 h 647"/>
                <a:gd name="T104" fmla="*/ 679110 w 835"/>
                <a:gd name="T105" fmla="*/ 88937 h 647"/>
                <a:gd name="T106" fmla="*/ 623226 w 835"/>
                <a:gd name="T107" fmla="*/ 54424 h 647"/>
                <a:gd name="T108" fmla="*/ 302502 w 835"/>
                <a:gd name="T109" fmla="*/ 13274 h 647"/>
                <a:gd name="T110" fmla="*/ 12149 w 835"/>
                <a:gd name="T111" fmla="*/ 34513 h 647"/>
                <a:gd name="T112" fmla="*/ 36446 w 835"/>
                <a:gd name="T113" fmla="*/ 88937 h 6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5" h="647">
                  <a:moveTo>
                    <a:pt x="30" y="67"/>
                  </a:moveTo>
                  <a:lnTo>
                    <a:pt x="40" y="67"/>
                  </a:lnTo>
                  <a:lnTo>
                    <a:pt x="40" y="83"/>
                  </a:lnTo>
                  <a:lnTo>
                    <a:pt x="40" y="97"/>
                  </a:lnTo>
                  <a:lnTo>
                    <a:pt x="52" y="113"/>
                  </a:lnTo>
                  <a:lnTo>
                    <a:pt x="62" y="113"/>
                  </a:lnTo>
                  <a:lnTo>
                    <a:pt x="88" y="97"/>
                  </a:lnTo>
                  <a:lnTo>
                    <a:pt x="98" y="97"/>
                  </a:lnTo>
                  <a:lnTo>
                    <a:pt x="108" y="97"/>
                  </a:lnTo>
                  <a:lnTo>
                    <a:pt x="118" y="83"/>
                  </a:lnTo>
                  <a:lnTo>
                    <a:pt x="139" y="83"/>
                  </a:lnTo>
                  <a:lnTo>
                    <a:pt x="149" y="83"/>
                  </a:lnTo>
                  <a:lnTo>
                    <a:pt x="139" y="97"/>
                  </a:lnTo>
                  <a:lnTo>
                    <a:pt x="129" y="97"/>
                  </a:lnTo>
                  <a:lnTo>
                    <a:pt x="118" y="97"/>
                  </a:lnTo>
                  <a:lnTo>
                    <a:pt x="129" y="113"/>
                  </a:lnTo>
                  <a:lnTo>
                    <a:pt x="139" y="113"/>
                  </a:lnTo>
                  <a:lnTo>
                    <a:pt x="159" y="113"/>
                  </a:lnTo>
                  <a:lnTo>
                    <a:pt x="175" y="113"/>
                  </a:lnTo>
                  <a:lnTo>
                    <a:pt x="197" y="125"/>
                  </a:lnTo>
                  <a:lnTo>
                    <a:pt x="207" y="125"/>
                  </a:lnTo>
                  <a:lnTo>
                    <a:pt x="227" y="139"/>
                  </a:lnTo>
                  <a:lnTo>
                    <a:pt x="227" y="155"/>
                  </a:lnTo>
                  <a:lnTo>
                    <a:pt x="239" y="170"/>
                  </a:lnTo>
                  <a:lnTo>
                    <a:pt x="249" y="180"/>
                  </a:lnTo>
                  <a:lnTo>
                    <a:pt x="265" y="170"/>
                  </a:lnTo>
                  <a:lnTo>
                    <a:pt x="265" y="180"/>
                  </a:lnTo>
                  <a:lnTo>
                    <a:pt x="275" y="180"/>
                  </a:lnTo>
                  <a:lnTo>
                    <a:pt x="275" y="170"/>
                  </a:lnTo>
                  <a:lnTo>
                    <a:pt x="294" y="170"/>
                  </a:lnTo>
                  <a:lnTo>
                    <a:pt x="306" y="155"/>
                  </a:lnTo>
                  <a:lnTo>
                    <a:pt x="316" y="155"/>
                  </a:lnTo>
                  <a:lnTo>
                    <a:pt x="326" y="155"/>
                  </a:lnTo>
                  <a:lnTo>
                    <a:pt x="336" y="139"/>
                  </a:lnTo>
                  <a:lnTo>
                    <a:pt x="336" y="125"/>
                  </a:lnTo>
                  <a:lnTo>
                    <a:pt x="352" y="113"/>
                  </a:lnTo>
                  <a:lnTo>
                    <a:pt x="362" y="113"/>
                  </a:lnTo>
                  <a:lnTo>
                    <a:pt x="372" y="113"/>
                  </a:lnTo>
                  <a:lnTo>
                    <a:pt x="384" y="125"/>
                  </a:lnTo>
                  <a:lnTo>
                    <a:pt x="394" y="125"/>
                  </a:lnTo>
                  <a:lnTo>
                    <a:pt x="404" y="125"/>
                  </a:lnTo>
                  <a:lnTo>
                    <a:pt x="404" y="139"/>
                  </a:lnTo>
                  <a:lnTo>
                    <a:pt x="414" y="139"/>
                  </a:lnTo>
                  <a:lnTo>
                    <a:pt x="426" y="155"/>
                  </a:lnTo>
                  <a:lnTo>
                    <a:pt x="441" y="155"/>
                  </a:lnTo>
                  <a:lnTo>
                    <a:pt x="441" y="170"/>
                  </a:lnTo>
                  <a:lnTo>
                    <a:pt x="451" y="180"/>
                  </a:lnTo>
                  <a:lnTo>
                    <a:pt x="461" y="180"/>
                  </a:lnTo>
                  <a:lnTo>
                    <a:pt x="461" y="196"/>
                  </a:lnTo>
                  <a:lnTo>
                    <a:pt x="471" y="196"/>
                  </a:lnTo>
                  <a:lnTo>
                    <a:pt x="493" y="196"/>
                  </a:lnTo>
                  <a:lnTo>
                    <a:pt x="493" y="212"/>
                  </a:lnTo>
                  <a:lnTo>
                    <a:pt x="503" y="212"/>
                  </a:lnTo>
                  <a:lnTo>
                    <a:pt x="513" y="222"/>
                  </a:lnTo>
                  <a:lnTo>
                    <a:pt x="529" y="238"/>
                  </a:lnTo>
                  <a:lnTo>
                    <a:pt x="539" y="254"/>
                  </a:lnTo>
                  <a:lnTo>
                    <a:pt x="539" y="270"/>
                  </a:lnTo>
                  <a:lnTo>
                    <a:pt x="529" y="280"/>
                  </a:lnTo>
                  <a:lnTo>
                    <a:pt x="529" y="296"/>
                  </a:lnTo>
                  <a:lnTo>
                    <a:pt x="529" y="311"/>
                  </a:lnTo>
                  <a:lnTo>
                    <a:pt x="513" y="337"/>
                  </a:lnTo>
                  <a:lnTo>
                    <a:pt x="513" y="351"/>
                  </a:lnTo>
                  <a:lnTo>
                    <a:pt x="513" y="383"/>
                  </a:lnTo>
                  <a:lnTo>
                    <a:pt x="529" y="383"/>
                  </a:lnTo>
                  <a:lnTo>
                    <a:pt x="529" y="393"/>
                  </a:lnTo>
                  <a:lnTo>
                    <a:pt x="539" y="409"/>
                  </a:lnTo>
                  <a:lnTo>
                    <a:pt x="549" y="409"/>
                  </a:lnTo>
                  <a:lnTo>
                    <a:pt x="549" y="425"/>
                  </a:lnTo>
                  <a:lnTo>
                    <a:pt x="549" y="441"/>
                  </a:lnTo>
                  <a:lnTo>
                    <a:pt x="559" y="450"/>
                  </a:lnTo>
                  <a:lnTo>
                    <a:pt x="571" y="466"/>
                  </a:lnTo>
                  <a:lnTo>
                    <a:pt x="581" y="482"/>
                  </a:lnTo>
                  <a:lnTo>
                    <a:pt x="571" y="492"/>
                  </a:lnTo>
                  <a:lnTo>
                    <a:pt x="571" y="508"/>
                  </a:lnTo>
                  <a:lnTo>
                    <a:pt x="590" y="508"/>
                  </a:lnTo>
                  <a:lnTo>
                    <a:pt x="606" y="508"/>
                  </a:lnTo>
                  <a:lnTo>
                    <a:pt x="606" y="524"/>
                  </a:lnTo>
                  <a:lnTo>
                    <a:pt x="616" y="534"/>
                  </a:lnTo>
                  <a:lnTo>
                    <a:pt x="626" y="534"/>
                  </a:lnTo>
                  <a:lnTo>
                    <a:pt x="626" y="550"/>
                  </a:lnTo>
                  <a:lnTo>
                    <a:pt x="638" y="550"/>
                  </a:lnTo>
                  <a:lnTo>
                    <a:pt x="638" y="566"/>
                  </a:lnTo>
                  <a:lnTo>
                    <a:pt x="648" y="566"/>
                  </a:lnTo>
                  <a:lnTo>
                    <a:pt x="658" y="566"/>
                  </a:lnTo>
                  <a:lnTo>
                    <a:pt x="658" y="582"/>
                  </a:lnTo>
                  <a:lnTo>
                    <a:pt x="668" y="582"/>
                  </a:lnTo>
                  <a:lnTo>
                    <a:pt x="680" y="582"/>
                  </a:lnTo>
                  <a:lnTo>
                    <a:pt x="690" y="582"/>
                  </a:lnTo>
                  <a:lnTo>
                    <a:pt x="690" y="589"/>
                  </a:lnTo>
                  <a:lnTo>
                    <a:pt x="706" y="589"/>
                  </a:lnTo>
                  <a:lnTo>
                    <a:pt x="716" y="605"/>
                  </a:lnTo>
                  <a:lnTo>
                    <a:pt x="716" y="621"/>
                  </a:lnTo>
                  <a:lnTo>
                    <a:pt x="716" y="637"/>
                  </a:lnTo>
                  <a:lnTo>
                    <a:pt x="716" y="647"/>
                  </a:lnTo>
                  <a:lnTo>
                    <a:pt x="726" y="647"/>
                  </a:lnTo>
                  <a:lnTo>
                    <a:pt x="726" y="637"/>
                  </a:lnTo>
                  <a:lnTo>
                    <a:pt x="726" y="647"/>
                  </a:lnTo>
                  <a:lnTo>
                    <a:pt x="736" y="647"/>
                  </a:lnTo>
                  <a:lnTo>
                    <a:pt x="747" y="647"/>
                  </a:lnTo>
                  <a:lnTo>
                    <a:pt x="757" y="647"/>
                  </a:lnTo>
                  <a:lnTo>
                    <a:pt x="777" y="637"/>
                  </a:lnTo>
                  <a:lnTo>
                    <a:pt x="787" y="621"/>
                  </a:lnTo>
                  <a:lnTo>
                    <a:pt x="813" y="621"/>
                  </a:lnTo>
                  <a:lnTo>
                    <a:pt x="813" y="605"/>
                  </a:lnTo>
                  <a:lnTo>
                    <a:pt x="803" y="589"/>
                  </a:lnTo>
                  <a:lnTo>
                    <a:pt x="813" y="582"/>
                  </a:lnTo>
                  <a:lnTo>
                    <a:pt x="825" y="566"/>
                  </a:lnTo>
                  <a:lnTo>
                    <a:pt x="835" y="550"/>
                  </a:lnTo>
                  <a:lnTo>
                    <a:pt x="835" y="534"/>
                  </a:lnTo>
                  <a:lnTo>
                    <a:pt x="825" y="524"/>
                  </a:lnTo>
                  <a:lnTo>
                    <a:pt x="825" y="508"/>
                  </a:lnTo>
                  <a:lnTo>
                    <a:pt x="825" y="492"/>
                  </a:lnTo>
                  <a:lnTo>
                    <a:pt x="825" y="482"/>
                  </a:lnTo>
                  <a:lnTo>
                    <a:pt x="825" y="466"/>
                  </a:lnTo>
                  <a:lnTo>
                    <a:pt x="825" y="450"/>
                  </a:lnTo>
                  <a:lnTo>
                    <a:pt x="813" y="441"/>
                  </a:lnTo>
                  <a:lnTo>
                    <a:pt x="813" y="409"/>
                  </a:lnTo>
                  <a:lnTo>
                    <a:pt x="803" y="409"/>
                  </a:lnTo>
                  <a:lnTo>
                    <a:pt x="787" y="409"/>
                  </a:lnTo>
                  <a:lnTo>
                    <a:pt x="787" y="393"/>
                  </a:lnTo>
                  <a:lnTo>
                    <a:pt x="777" y="383"/>
                  </a:lnTo>
                  <a:lnTo>
                    <a:pt x="777" y="367"/>
                  </a:lnTo>
                  <a:lnTo>
                    <a:pt x="767" y="351"/>
                  </a:lnTo>
                  <a:lnTo>
                    <a:pt x="767" y="337"/>
                  </a:lnTo>
                  <a:lnTo>
                    <a:pt x="767" y="321"/>
                  </a:lnTo>
                  <a:lnTo>
                    <a:pt x="757" y="321"/>
                  </a:lnTo>
                  <a:lnTo>
                    <a:pt x="747" y="311"/>
                  </a:lnTo>
                  <a:lnTo>
                    <a:pt x="736" y="296"/>
                  </a:lnTo>
                  <a:lnTo>
                    <a:pt x="736" y="270"/>
                  </a:lnTo>
                  <a:lnTo>
                    <a:pt x="736" y="254"/>
                  </a:lnTo>
                  <a:lnTo>
                    <a:pt x="736" y="238"/>
                  </a:lnTo>
                  <a:lnTo>
                    <a:pt x="726" y="238"/>
                  </a:lnTo>
                  <a:lnTo>
                    <a:pt x="726" y="222"/>
                  </a:lnTo>
                  <a:lnTo>
                    <a:pt x="716" y="212"/>
                  </a:lnTo>
                  <a:lnTo>
                    <a:pt x="706" y="196"/>
                  </a:lnTo>
                  <a:lnTo>
                    <a:pt x="690" y="180"/>
                  </a:lnTo>
                  <a:lnTo>
                    <a:pt x="690" y="170"/>
                  </a:lnTo>
                  <a:lnTo>
                    <a:pt x="680" y="155"/>
                  </a:lnTo>
                  <a:lnTo>
                    <a:pt x="668" y="155"/>
                  </a:lnTo>
                  <a:lnTo>
                    <a:pt x="668" y="139"/>
                  </a:lnTo>
                  <a:lnTo>
                    <a:pt x="658" y="125"/>
                  </a:lnTo>
                  <a:lnTo>
                    <a:pt x="648" y="113"/>
                  </a:lnTo>
                  <a:lnTo>
                    <a:pt x="648" y="97"/>
                  </a:lnTo>
                  <a:lnTo>
                    <a:pt x="638" y="83"/>
                  </a:lnTo>
                  <a:lnTo>
                    <a:pt x="626" y="67"/>
                  </a:lnTo>
                  <a:lnTo>
                    <a:pt x="626" y="41"/>
                  </a:lnTo>
                  <a:lnTo>
                    <a:pt x="626" y="26"/>
                  </a:lnTo>
                  <a:lnTo>
                    <a:pt x="626" y="10"/>
                  </a:lnTo>
                  <a:lnTo>
                    <a:pt x="616" y="10"/>
                  </a:lnTo>
                  <a:lnTo>
                    <a:pt x="606" y="10"/>
                  </a:lnTo>
                  <a:lnTo>
                    <a:pt x="590" y="10"/>
                  </a:lnTo>
                  <a:lnTo>
                    <a:pt x="581" y="0"/>
                  </a:lnTo>
                  <a:lnTo>
                    <a:pt x="571" y="0"/>
                  </a:lnTo>
                  <a:lnTo>
                    <a:pt x="559" y="10"/>
                  </a:lnTo>
                  <a:lnTo>
                    <a:pt x="559" y="26"/>
                  </a:lnTo>
                  <a:lnTo>
                    <a:pt x="571" y="26"/>
                  </a:lnTo>
                  <a:lnTo>
                    <a:pt x="581" y="41"/>
                  </a:lnTo>
                  <a:lnTo>
                    <a:pt x="571" y="51"/>
                  </a:lnTo>
                  <a:lnTo>
                    <a:pt x="559" y="67"/>
                  </a:lnTo>
                  <a:lnTo>
                    <a:pt x="539" y="41"/>
                  </a:lnTo>
                  <a:lnTo>
                    <a:pt x="529" y="41"/>
                  </a:lnTo>
                  <a:lnTo>
                    <a:pt x="513" y="41"/>
                  </a:lnTo>
                  <a:lnTo>
                    <a:pt x="265" y="41"/>
                  </a:lnTo>
                  <a:lnTo>
                    <a:pt x="265" y="10"/>
                  </a:lnTo>
                  <a:lnTo>
                    <a:pt x="249" y="10"/>
                  </a:lnTo>
                  <a:lnTo>
                    <a:pt x="159" y="26"/>
                  </a:lnTo>
                  <a:lnTo>
                    <a:pt x="52" y="26"/>
                  </a:lnTo>
                  <a:lnTo>
                    <a:pt x="10" y="26"/>
                  </a:lnTo>
                  <a:lnTo>
                    <a:pt x="0" y="51"/>
                  </a:lnTo>
                  <a:lnTo>
                    <a:pt x="20" y="67"/>
                  </a:lnTo>
                  <a:lnTo>
                    <a:pt x="30" y="67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55" name="Freeform 7"/>
            <p:cNvSpPr>
              <a:spLocks/>
            </p:cNvSpPr>
            <p:nvPr/>
          </p:nvSpPr>
          <p:spPr bwMode="auto">
            <a:xfrm>
              <a:off x="4841875" y="4168775"/>
              <a:ext cx="574675" cy="490538"/>
            </a:xfrm>
            <a:custGeom>
              <a:avLst/>
              <a:gdLst>
                <a:gd name="T0" fmla="*/ 332898 w 473"/>
                <a:gd name="T1" fmla="*/ 490538 h 370"/>
                <a:gd name="T2" fmla="*/ 359627 w 473"/>
                <a:gd name="T3" fmla="*/ 456068 h 370"/>
                <a:gd name="T4" fmla="*/ 359627 w 473"/>
                <a:gd name="T5" fmla="*/ 413643 h 370"/>
                <a:gd name="T6" fmla="*/ 391216 w 473"/>
                <a:gd name="T7" fmla="*/ 400385 h 370"/>
                <a:gd name="T8" fmla="*/ 415516 w 473"/>
                <a:gd name="T9" fmla="*/ 400385 h 370"/>
                <a:gd name="T10" fmla="*/ 441030 w 473"/>
                <a:gd name="T11" fmla="*/ 357960 h 370"/>
                <a:gd name="T12" fmla="*/ 465329 w 473"/>
                <a:gd name="T13" fmla="*/ 338073 h 370"/>
                <a:gd name="T14" fmla="*/ 489628 w 473"/>
                <a:gd name="T15" fmla="*/ 303603 h 370"/>
                <a:gd name="T16" fmla="*/ 509067 w 473"/>
                <a:gd name="T17" fmla="*/ 282391 h 370"/>
                <a:gd name="T18" fmla="*/ 523647 w 473"/>
                <a:gd name="T19" fmla="*/ 247921 h 370"/>
                <a:gd name="T20" fmla="*/ 547946 w 473"/>
                <a:gd name="T21" fmla="*/ 208147 h 370"/>
                <a:gd name="T22" fmla="*/ 574675 w 473"/>
                <a:gd name="T23" fmla="*/ 173677 h 370"/>
                <a:gd name="T24" fmla="*/ 560096 w 473"/>
                <a:gd name="T25" fmla="*/ 173677 h 370"/>
                <a:gd name="T26" fmla="*/ 427665 w 473"/>
                <a:gd name="T27" fmla="*/ 55683 h 370"/>
                <a:gd name="T28" fmla="*/ 359627 w 473"/>
                <a:gd name="T29" fmla="*/ 55683 h 370"/>
                <a:gd name="T30" fmla="*/ 308599 w 473"/>
                <a:gd name="T31" fmla="*/ 55683 h 370"/>
                <a:gd name="T32" fmla="*/ 281870 w 473"/>
                <a:gd name="T33" fmla="*/ 42425 h 370"/>
                <a:gd name="T34" fmla="*/ 239347 w 473"/>
                <a:gd name="T35" fmla="*/ 0 h 370"/>
                <a:gd name="T36" fmla="*/ 176169 w 473"/>
                <a:gd name="T37" fmla="*/ 21212 h 370"/>
                <a:gd name="T38" fmla="*/ 93552 w 473"/>
                <a:gd name="T39" fmla="*/ 42425 h 370"/>
                <a:gd name="T40" fmla="*/ 24299 w 473"/>
                <a:gd name="T41" fmla="*/ 76895 h 370"/>
                <a:gd name="T42" fmla="*/ 0 w 473"/>
                <a:gd name="T43" fmla="*/ 119320 h 370"/>
                <a:gd name="T44" fmla="*/ 12150 w 473"/>
                <a:gd name="T45" fmla="*/ 132578 h 370"/>
                <a:gd name="T46" fmla="*/ 69253 w 473"/>
                <a:gd name="T47" fmla="*/ 132578 h 370"/>
                <a:gd name="T48" fmla="*/ 81402 w 473"/>
                <a:gd name="T49" fmla="*/ 173677 h 370"/>
                <a:gd name="T50" fmla="*/ 105701 w 473"/>
                <a:gd name="T51" fmla="*/ 208147 h 370"/>
                <a:gd name="T52" fmla="*/ 144580 w 473"/>
                <a:gd name="T53" fmla="*/ 247921 h 370"/>
                <a:gd name="T54" fmla="*/ 188318 w 473"/>
                <a:gd name="T55" fmla="*/ 263830 h 370"/>
                <a:gd name="T56" fmla="*/ 200468 w 473"/>
                <a:gd name="T57" fmla="*/ 303603 h 370"/>
                <a:gd name="T58" fmla="*/ 239347 w 473"/>
                <a:gd name="T59" fmla="*/ 338073 h 370"/>
                <a:gd name="T60" fmla="*/ 269721 w 473"/>
                <a:gd name="T61" fmla="*/ 357960 h 370"/>
                <a:gd name="T62" fmla="*/ 269721 w 473"/>
                <a:gd name="T63" fmla="*/ 400385 h 370"/>
                <a:gd name="T64" fmla="*/ 296450 w 473"/>
                <a:gd name="T65" fmla="*/ 413643 h 370"/>
                <a:gd name="T66" fmla="*/ 308599 w 473"/>
                <a:gd name="T67" fmla="*/ 456068 h 370"/>
                <a:gd name="T68" fmla="*/ 347478 w 473"/>
                <a:gd name="T69" fmla="*/ 490538 h 3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3" h="370">
                  <a:moveTo>
                    <a:pt x="286" y="360"/>
                  </a:moveTo>
                  <a:lnTo>
                    <a:pt x="274" y="370"/>
                  </a:lnTo>
                  <a:lnTo>
                    <a:pt x="286" y="360"/>
                  </a:lnTo>
                  <a:lnTo>
                    <a:pt x="296" y="344"/>
                  </a:lnTo>
                  <a:lnTo>
                    <a:pt x="296" y="328"/>
                  </a:lnTo>
                  <a:lnTo>
                    <a:pt x="296" y="312"/>
                  </a:lnTo>
                  <a:lnTo>
                    <a:pt x="306" y="312"/>
                  </a:lnTo>
                  <a:lnTo>
                    <a:pt x="322" y="302"/>
                  </a:lnTo>
                  <a:lnTo>
                    <a:pt x="332" y="302"/>
                  </a:lnTo>
                  <a:lnTo>
                    <a:pt x="342" y="302"/>
                  </a:lnTo>
                  <a:lnTo>
                    <a:pt x="352" y="286"/>
                  </a:lnTo>
                  <a:lnTo>
                    <a:pt x="363" y="270"/>
                  </a:lnTo>
                  <a:lnTo>
                    <a:pt x="373" y="270"/>
                  </a:lnTo>
                  <a:lnTo>
                    <a:pt x="383" y="255"/>
                  </a:lnTo>
                  <a:lnTo>
                    <a:pt x="393" y="245"/>
                  </a:lnTo>
                  <a:lnTo>
                    <a:pt x="403" y="229"/>
                  </a:lnTo>
                  <a:lnTo>
                    <a:pt x="419" y="229"/>
                  </a:lnTo>
                  <a:lnTo>
                    <a:pt x="419" y="213"/>
                  </a:lnTo>
                  <a:lnTo>
                    <a:pt x="431" y="199"/>
                  </a:lnTo>
                  <a:lnTo>
                    <a:pt x="431" y="187"/>
                  </a:lnTo>
                  <a:lnTo>
                    <a:pt x="441" y="173"/>
                  </a:lnTo>
                  <a:lnTo>
                    <a:pt x="451" y="157"/>
                  </a:lnTo>
                  <a:lnTo>
                    <a:pt x="461" y="145"/>
                  </a:lnTo>
                  <a:lnTo>
                    <a:pt x="473" y="131"/>
                  </a:lnTo>
                  <a:lnTo>
                    <a:pt x="473" y="145"/>
                  </a:lnTo>
                  <a:lnTo>
                    <a:pt x="461" y="131"/>
                  </a:lnTo>
                  <a:lnTo>
                    <a:pt x="373" y="58"/>
                  </a:lnTo>
                  <a:lnTo>
                    <a:pt x="352" y="42"/>
                  </a:lnTo>
                  <a:lnTo>
                    <a:pt x="342" y="32"/>
                  </a:lnTo>
                  <a:lnTo>
                    <a:pt x="296" y="42"/>
                  </a:lnTo>
                  <a:lnTo>
                    <a:pt x="274" y="42"/>
                  </a:lnTo>
                  <a:lnTo>
                    <a:pt x="254" y="42"/>
                  </a:lnTo>
                  <a:lnTo>
                    <a:pt x="244" y="42"/>
                  </a:lnTo>
                  <a:lnTo>
                    <a:pt x="232" y="32"/>
                  </a:lnTo>
                  <a:lnTo>
                    <a:pt x="232" y="16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45" y="16"/>
                  </a:lnTo>
                  <a:lnTo>
                    <a:pt x="109" y="16"/>
                  </a:lnTo>
                  <a:lnTo>
                    <a:pt x="77" y="32"/>
                  </a:lnTo>
                  <a:lnTo>
                    <a:pt x="42" y="42"/>
                  </a:lnTo>
                  <a:lnTo>
                    <a:pt x="20" y="58"/>
                  </a:lnTo>
                  <a:lnTo>
                    <a:pt x="10" y="74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10" y="100"/>
                  </a:lnTo>
                  <a:lnTo>
                    <a:pt x="32" y="100"/>
                  </a:lnTo>
                  <a:lnTo>
                    <a:pt x="57" y="100"/>
                  </a:lnTo>
                  <a:lnTo>
                    <a:pt x="67" y="116"/>
                  </a:lnTo>
                  <a:lnTo>
                    <a:pt x="67" y="131"/>
                  </a:lnTo>
                  <a:lnTo>
                    <a:pt x="77" y="145"/>
                  </a:lnTo>
                  <a:lnTo>
                    <a:pt x="87" y="157"/>
                  </a:lnTo>
                  <a:lnTo>
                    <a:pt x="109" y="173"/>
                  </a:lnTo>
                  <a:lnTo>
                    <a:pt x="119" y="187"/>
                  </a:lnTo>
                  <a:lnTo>
                    <a:pt x="129" y="199"/>
                  </a:lnTo>
                  <a:lnTo>
                    <a:pt x="155" y="199"/>
                  </a:lnTo>
                  <a:lnTo>
                    <a:pt x="155" y="213"/>
                  </a:lnTo>
                  <a:lnTo>
                    <a:pt x="165" y="229"/>
                  </a:lnTo>
                  <a:lnTo>
                    <a:pt x="187" y="245"/>
                  </a:lnTo>
                  <a:lnTo>
                    <a:pt x="197" y="255"/>
                  </a:lnTo>
                  <a:lnTo>
                    <a:pt x="206" y="255"/>
                  </a:lnTo>
                  <a:lnTo>
                    <a:pt x="222" y="270"/>
                  </a:lnTo>
                  <a:lnTo>
                    <a:pt x="222" y="286"/>
                  </a:lnTo>
                  <a:lnTo>
                    <a:pt x="222" y="302"/>
                  </a:lnTo>
                  <a:lnTo>
                    <a:pt x="232" y="312"/>
                  </a:lnTo>
                  <a:lnTo>
                    <a:pt x="244" y="312"/>
                  </a:lnTo>
                  <a:lnTo>
                    <a:pt x="254" y="328"/>
                  </a:lnTo>
                  <a:lnTo>
                    <a:pt x="254" y="344"/>
                  </a:lnTo>
                  <a:lnTo>
                    <a:pt x="254" y="360"/>
                  </a:lnTo>
                  <a:lnTo>
                    <a:pt x="286" y="370"/>
                  </a:lnTo>
                  <a:lnTo>
                    <a:pt x="286" y="36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56" name="Freeform 8"/>
            <p:cNvSpPr>
              <a:spLocks/>
            </p:cNvSpPr>
            <p:nvPr/>
          </p:nvSpPr>
          <p:spPr bwMode="auto">
            <a:xfrm>
              <a:off x="4591050" y="4246563"/>
              <a:ext cx="598488" cy="693737"/>
            </a:xfrm>
            <a:custGeom>
              <a:avLst/>
              <a:gdLst>
                <a:gd name="T0" fmla="*/ 48559 w 493"/>
                <a:gd name="T1" fmla="*/ 260813 h 524"/>
                <a:gd name="T2" fmla="*/ 63127 w 493"/>
                <a:gd name="T3" fmla="*/ 323038 h 524"/>
                <a:gd name="T4" fmla="*/ 87406 w 493"/>
                <a:gd name="T5" fmla="*/ 397178 h 524"/>
                <a:gd name="T6" fmla="*/ 75266 w 493"/>
                <a:gd name="T7" fmla="*/ 452783 h 524"/>
                <a:gd name="T8" fmla="*/ 75266 w 493"/>
                <a:gd name="T9" fmla="*/ 507063 h 524"/>
                <a:gd name="T10" fmla="*/ 87406 w 493"/>
                <a:gd name="T11" fmla="*/ 583851 h 524"/>
                <a:gd name="T12" fmla="*/ 106830 w 493"/>
                <a:gd name="T13" fmla="*/ 618273 h 524"/>
                <a:gd name="T14" fmla="*/ 407894 w 493"/>
                <a:gd name="T15" fmla="*/ 659315 h 524"/>
                <a:gd name="T16" fmla="*/ 439458 w 493"/>
                <a:gd name="T17" fmla="*/ 659315 h 524"/>
                <a:gd name="T18" fmla="*/ 478305 w 493"/>
                <a:gd name="T19" fmla="*/ 672554 h 524"/>
                <a:gd name="T20" fmla="*/ 478305 w 493"/>
                <a:gd name="T21" fmla="*/ 639456 h 524"/>
                <a:gd name="T22" fmla="*/ 466165 w 493"/>
                <a:gd name="T23" fmla="*/ 618273 h 524"/>
                <a:gd name="T24" fmla="*/ 490445 w 493"/>
                <a:gd name="T25" fmla="*/ 605034 h 524"/>
                <a:gd name="T26" fmla="*/ 520794 w 493"/>
                <a:gd name="T27" fmla="*/ 618273 h 524"/>
                <a:gd name="T28" fmla="*/ 547501 w 493"/>
                <a:gd name="T29" fmla="*/ 618273 h 524"/>
                <a:gd name="T30" fmla="*/ 547501 w 493"/>
                <a:gd name="T31" fmla="*/ 583851 h 524"/>
                <a:gd name="T32" fmla="*/ 559641 w 493"/>
                <a:gd name="T33" fmla="*/ 562668 h 524"/>
                <a:gd name="T34" fmla="*/ 559641 w 493"/>
                <a:gd name="T35" fmla="*/ 507063 h 524"/>
                <a:gd name="T36" fmla="*/ 559641 w 493"/>
                <a:gd name="T37" fmla="*/ 467346 h 524"/>
                <a:gd name="T38" fmla="*/ 583920 w 493"/>
                <a:gd name="T39" fmla="*/ 452783 h 524"/>
                <a:gd name="T40" fmla="*/ 598488 w 493"/>
                <a:gd name="T41" fmla="*/ 413065 h 524"/>
                <a:gd name="T42" fmla="*/ 559641 w 493"/>
                <a:gd name="T43" fmla="*/ 378643 h 524"/>
                <a:gd name="T44" fmla="*/ 547501 w 493"/>
                <a:gd name="T45" fmla="*/ 336277 h 524"/>
                <a:gd name="T46" fmla="*/ 520794 w 493"/>
                <a:gd name="T47" fmla="*/ 323038 h 524"/>
                <a:gd name="T48" fmla="*/ 520794 w 493"/>
                <a:gd name="T49" fmla="*/ 280672 h 524"/>
                <a:gd name="T50" fmla="*/ 490445 w 493"/>
                <a:gd name="T51" fmla="*/ 260813 h 524"/>
                <a:gd name="T52" fmla="*/ 451597 w 493"/>
                <a:gd name="T53" fmla="*/ 226391 h 524"/>
                <a:gd name="T54" fmla="*/ 439458 w 493"/>
                <a:gd name="T55" fmla="*/ 186674 h 524"/>
                <a:gd name="T56" fmla="*/ 395755 w 493"/>
                <a:gd name="T57" fmla="*/ 170786 h 524"/>
                <a:gd name="T58" fmla="*/ 356908 w 493"/>
                <a:gd name="T59" fmla="*/ 131069 h 524"/>
                <a:gd name="T60" fmla="*/ 332628 w 493"/>
                <a:gd name="T61" fmla="*/ 96647 h 524"/>
                <a:gd name="T62" fmla="*/ 320489 w 493"/>
                <a:gd name="T63" fmla="*/ 55605 h 524"/>
                <a:gd name="T64" fmla="*/ 263432 w 493"/>
                <a:gd name="T65" fmla="*/ 55605 h 524"/>
                <a:gd name="T66" fmla="*/ 251292 w 493"/>
                <a:gd name="T67" fmla="*/ 42366 h 524"/>
                <a:gd name="T68" fmla="*/ 275572 w 493"/>
                <a:gd name="T69" fmla="*/ 0 h 524"/>
                <a:gd name="T70" fmla="*/ 142035 w 493"/>
                <a:gd name="T71" fmla="*/ 0 h 524"/>
                <a:gd name="T72" fmla="*/ 0 w 493"/>
                <a:gd name="T73" fmla="*/ 21183 h 5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3" h="524">
                  <a:moveTo>
                    <a:pt x="0" y="32"/>
                  </a:moveTo>
                  <a:lnTo>
                    <a:pt x="40" y="197"/>
                  </a:lnTo>
                  <a:lnTo>
                    <a:pt x="62" y="228"/>
                  </a:lnTo>
                  <a:lnTo>
                    <a:pt x="52" y="244"/>
                  </a:lnTo>
                  <a:lnTo>
                    <a:pt x="52" y="270"/>
                  </a:lnTo>
                  <a:lnTo>
                    <a:pt x="72" y="300"/>
                  </a:lnTo>
                  <a:lnTo>
                    <a:pt x="72" y="328"/>
                  </a:lnTo>
                  <a:lnTo>
                    <a:pt x="62" y="342"/>
                  </a:lnTo>
                  <a:lnTo>
                    <a:pt x="62" y="353"/>
                  </a:lnTo>
                  <a:lnTo>
                    <a:pt x="62" y="383"/>
                  </a:lnTo>
                  <a:lnTo>
                    <a:pt x="72" y="399"/>
                  </a:lnTo>
                  <a:lnTo>
                    <a:pt x="72" y="441"/>
                  </a:lnTo>
                  <a:lnTo>
                    <a:pt x="72" y="467"/>
                  </a:lnTo>
                  <a:lnTo>
                    <a:pt x="88" y="467"/>
                  </a:lnTo>
                  <a:lnTo>
                    <a:pt x="88" y="498"/>
                  </a:lnTo>
                  <a:lnTo>
                    <a:pt x="336" y="498"/>
                  </a:lnTo>
                  <a:lnTo>
                    <a:pt x="352" y="498"/>
                  </a:lnTo>
                  <a:lnTo>
                    <a:pt x="362" y="498"/>
                  </a:lnTo>
                  <a:lnTo>
                    <a:pt x="384" y="524"/>
                  </a:lnTo>
                  <a:lnTo>
                    <a:pt x="394" y="508"/>
                  </a:lnTo>
                  <a:lnTo>
                    <a:pt x="404" y="498"/>
                  </a:lnTo>
                  <a:lnTo>
                    <a:pt x="394" y="483"/>
                  </a:lnTo>
                  <a:lnTo>
                    <a:pt x="384" y="483"/>
                  </a:lnTo>
                  <a:lnTo>
                    <a:pt x="384" y="467"/>
                  </a:lnTo>
                  <a:lnTo>
                    <a:pt x="394" y="457"/>
                  </a:lnTo>
                  <a:lnTo>
                    <a:pt x="404" y="457"/>
                  </a:lnTo>
                  <a:lnTo>
                    <a:pt x="413" y="467"/>
                  </a:lnTo>
                  <a:lnTo>
                    <a:pt x="429" y="467"/>
                  </a:lnTo>
                  <a:lnTo>
                    <a:pt x="439" y="467"/>
                  </a:lnTo>
                  <a:lnTo>
                    <a:pt x="451" y="467"/>
                  </a:lnTo>
                  <a:lnTo>
                    <a:pt x="461" y="457"/>
                  </a:lnTo>
                  <a:lnTo>
                    <a:pt x="451" y="441"/>
                  </a:lnTo>
                  <a:lnTo>
                    <a:pt x="451" y="425"/>
                  </a:lnTo>
                  <a:lnTo>
                    <a:pt x="461" y="425"/>
                  </a:lnTo>
                  <a:lnTo>
                    <a:pt x="461" y="409"/>
                  </a:lnTo>
                  <a:lnTo>
                    <a:pt x="461" y="383"/>
                  </a:lnTo>
                  <a:lnTo>
                    <a:pt x="461" y="369"/>
                  </a:lnTo>
                  <a:lnTo>
                    <a:pt x="461" y="353"/>
                  </a:lnTo>
                  <a:lnTo>
                    <a:pt x="471" y="353"/>
                  </a:lnTo>
                  <a:lnTo>
                    <a:pt x="481" y="342"/>
                  </a:lnTo>
                  <a:lnTo>
                    <a:pt x="493" y="328"/>
                  </a:lnTo>
                  <a:lnTo>
                    <a:pt x="493" y="312"/>
                  </a:lnTo>
                  <a:lnTo>
                    <a:pt x="461" y="300"/>
                  </a:lnTo>
                  <a:lnTo>
                    <a:pt x="461" y="286"/>
                  </a:lnTo>
                  <a:lnTo>
                    <a:pt x="461" y="270"/>
                  </a:lnTo>
                  <a:lnTo>
                    <a:pt x="451" y="254"/>
                  </a:lnTo>
                  <a:lnTo>
                    <a:pt x="439" y="254"/>
                  </a:lnTo>
                  <a:lnTo>
                    <a:pt x="429" y="244"/>
                  </a:lnTo>
                  <a:lnTo>
                    <a:pt x="429" y="228"/>
                  </a:lnTo>
                  <a:lnTo>
                    <a:pt x="429" y="212"/>
                  </a:lnTo>
                  <a:lnTo>
                    <a:pt x="413" y="197"/>
                  </a:lnTo>
                  <a:lnTo>
                    <a:pt x="404" y="197"/>
                  </a:lnTo>
                  <a:lnTo>
                    <a:pt x="394" y="187"/>
                  </a:lnTo>
                  <a:lnTo>
                    <a:pt x="372" y="171"/>
                  </a:lnTo>
                  <a:lnTo>
                    <a:pt x="362" y="155"/>
                  </a:lnTo>
                  <a:lnTo>
                    <a:pt x="362" y="141"/>
                  </a:lnTo>
                  <a:lnTo>
                    <a:pt x="336" y="141"/>
                  </a:lnTo>
                  <a:lnTo>
                    <a:pt x="326" y="129"/>
                  </a:lnTo>
                  <a:lnTo>
                    <a:pt x="316" y="115"/>
                  </a:lnTo>
                  <a:lnTo>
                    <a:pt x="294" y="99"/>
                  </a:lnTo>
                  <a:lnTo>
                    <a:pt x="284" y="89"/>
                  </a:lnTo>
                  <a:lnTo>
                    <a:pt x="274" y="73"/>
                  </a:lnTo>
                  <a:lnTo>
                    <a:pt x="274" y="58"/>
                  </a:lnTo>
                  <a:lnTo>
                    <a:pt x="264" y="42"/>
                  </a:lnTo>
                  <a:lnTo>
                    <a:pt x="239" y="42"/>
                  </a:lnTo>
                  <a:lnTo>
                    <a:pt x="217" y="42"/>
                  </a:lnTo>
                  <a:lnTo>
                    <a:pt x="207" y="42"/>
                  </a:lnTo>
                  <a:lnTo>
                    <a:pt x="207" y="32"/>
                  </a:lnTo>
                  <a:lnTo>
                    <a:pt x="217" y="16"/>
                  </a:lnTo>
                  <a:lnTo>
                    <a:pt x="227" y="0"/>
                  </a:lnTo>
                  <a:lnTo>
                    <a:pt x="217" y="0"/>
                  </a:lnTo>
                  <a:lnTo>
                    <a:pt x="117" y="0"/>
                  </a:lnTo>
                  <a:lnTo>
                    <a:pt x="117" y="16"/>
                  </a:lnTo>
                  <a:lnTo>
                    <a:pt x="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57" name="Freeform 9"/>
            <p:cNvSpPr>
              <a:spLocks/>
            </p:cNvSpPr>
            <p:nvPr/>
          </p:nvSpPr>
          <p:spPr bwMode="auto">
            <a:xfrm>
              <a:off x="4273550" y="4287838"/>
              <a:ext cx="404813" cy="728662"/>
            </a:xfrm>
            <a:custGeom>
              <a:avLst/>
              <a:gdLst>
                <a:gd name="T0" fmla="*/ 149976 w 332"/>
                <a:gd name="T1" fmla="*/ 651821 h 550"/>
                <a:gd name="T2" fmla="*/ 137783 w 332"/>
                <a:gd name="T3" fmla="*/ 673019 h 550"/>
                <a:gd name="T4" fmla="*/ 137783 w 332"/>
                <a:gd name="T5" fmla="*/ 691566 h 550"/>
                <a:gd name="T6" fmla="*/ 125590 w 332"/>
                <a:gd name="T7" fmla="*/ 712764 h 550"/>
                <a:gd name="T8" fmla="*/ 113396 w 332"/>
                <a:gd name="T9" fmla="*/ 712764 h 550"/>
                <a:gd name="T10" fmla="*/ 101203 w 332"/>
                <a:gd name="T11" fmla="*/ 712764 h 550"/>
                <a:gd name="T12" fmla="*/ 101203 w 332"/>
                <a:gd name="T13" fmla="*/ 728662 h 550"/>
                <a:gd name="T14" fmla="*/ 81694 w 332"/>
                <a:gd name="T15" fmla="*/ 728662 h 550"/>
                <a:gd name="T16" fmla="*/ 67062 w 332"/>
                <a:gd name="T17" fmla="*/ 728662 h 550"/>
                <a:gd name="T18" fmla="*/ 43895 w 332"/>
                <a:gd name="T19" fmla="*/ 728662 h 550"/>
                <a:gd name="T20" fmla="*/ 19509 w 332"/>
                <a:gd name="T21" fmla="*/ 728662 h 550"/>
                <a:gd name="T22" fmla="*/ 0 w 332"/>
                <a:gd name="T23" fmla="*/ 712764 h 550"/>
                <a:gd name="T24" fmla="*/ 4877 w 332"/>
                <a:gd name="T25" fmla="*/ 712764 h 550"/>
                <a:gd name="T26" fmla="*/ 31702 w 332"/>
                <a:gd name="T27" fmla="*/ 13248 h 550"/>
                <a:gd name="T28" fmla="*/ 63404 w 332"/>
                <a:gd name="T29" fmla="*/ 13248 h 550"/>
                <a:gd name="T30" fmla="*/ 157292 w 332"/>
                <a:gd name="T31" fmla="*/ 13248 h 550"/>
                <a:gd name="T32" fmla="*/ 252398 w 332"/>
                <a:gd name="T33" fmla="*/ 5299 h 550"/>
                <a:gd name="T34" fmla="*/ 309706 w 332"/>
                <a:gd name="T35" fmla="*/ 0 h 550"/>
                <a:gd name="T36" fmla="*/ 317022 w 332"/>
                <a:gd name="T37" fmla="*/ 0 h 550"/>
                <a:gd name="T38" fmla="*/ 365795 w 332"/>
                <a:gd name="T39" fmla="*/ 218599 h 550"/>
                <a:gd name="T40" fmla="*/ 392620 w 332"/>
                <a:gd name="T41" fmla="*/ 259669 h 550"/>
                <a:gd name="T42" fmla="*/ 380427 w 332"/>
                <a:gd name="T43" fmla="*/ 280866 h 550"/>
                <a:gd name="T44" fmla="*/ 380427 w 332"/>
                <a:gd name="T45" fmla="*/ 315312 h 550"/>
                <a:gd name="T46" fmla="*/ 404813 w 332"/>
                <a:gd name="T47" fmla="*/ 355057 h 550"/>
                <a:gd name="T48" fmla="*/ 404813 w 332"/>
                <a:gd name="T49" fmla="*/ 392153 h 550"/>
                <a:gd name="T50" fmla="*/ 392620 w 332"/>
                <a:gd name="T51" fmla="*/ 413350 h 550"/>
                <a:gd name="T52" fmla="*/ 392620 w 332"/>
                <a:gd name="T53" fmla="*/ 425274 h 550"/>
                <a:gd name="T54" fmla="*/ 392620 w 332"/>
                <a:gd name="T55" fmla="*/ 465019 h 550"/>
                <a:gd name="T56" fmla="*/ 404813 w 332"/>
                <a:gd name="T57" fmla="*/ 486216 h 550"/>
                <a:gd name="T58" fmla="*/ 404813 w 332"/>
                <a:gd name="T59" fmla="*/ 541860 h 550"/>
                <a:gd name="T60" fmla="*/ 404813 w 332"/>
                <a:gd name="T61" fmla="*/ 576305 h 550"/>
                <a:gd name="T62" fmla="*/ 297513 w 332"/>
                <a:gd name="T63" fmla="*/ 597503 h 550"/>
                <a:gd name="T64" fmla="*/ 164608 w 332"/>
                <a:gd name="T65" fmla="*/ 597503 h 550"/>
                <a:gd name="T66" fmla="*/ 113396 w 332"/>
                <a:gd name="T67" fmla="*/ 597503 h 550"/>
                <a:gd name="T68" fmla="*/ 101203 w 332"/>
                <a:gd name="T69" fmla="*/ 630624 h 550"/>
                <a:gd name="T70" fmla="*/ 125590 w 332"/>
                <a:gd name="T71" fmla="*/ 651821 h 550"/>
                <a:gd name="T72" fmla="*/ 149976 w 332"/>
                <a:gd name="T73" fmla="*/ 651821 h 5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2" h="550">
                  <a:moveTo>
                    <a:pt x="123" y="492"/>
                  </a:moveTo>
                  <a:lnTo>
                    <a:pt x="113" y="508"/>
                  </a:lnTo>
                  <a:lnTo>
                    <a:pt x="113" y="522"/>
                  </a:lnTo>
                  <a:lnTo>
                    <a:pt x="103" y="538"/>
                  </a:lnTo>
                  <a:lnTo>
                    <a:pt x="93" y="538"/>
                  </a:lnTo>
                  <a:lnTo>
                    <a:pt x="83" y="538"/>
                  </a:lnTo>
                  <a:lnTo>
                    <a:pt x="83" y="550"/>
                  </a:lnTo>
                  <a:lnTo>
                    <a:pt x="67" y="550"/>
                  </a:lnTo>
                  <a:lnTo>
                    <a:pt x="55" y="550"/>
                  </a:lnTo>
                  <a:lnTo>
                    <a:pt x="36" y="550"/>
                  </a:lnTo>
                  <a:lnTo>
                    <a:pt x="16" y="550"/>
                  </a:lnTo>
                  <a:lnTo>
                    <a:pt x="0" y="538"/>
                  </a:lnTo>
                  <a:lnTo>
                    <a:pt x="4" y="538"/>
                  </a:lnTo>
                  <a:lnTo>
                    <a:pt x="26" y="10"/>
                  </a:lnTo>
                  <a:lnTo>
                    <a:pt x="52" y="10"/>
                  </a:lnTo>
                  <a:lnTo>
                    <a:pt x="129" y="10"/>
                  </a:lnTo>
                  <a:lnTo>
                    <a:pt x="207" y="4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300" y="165"/>
                  </a:lnTo>
                  <a:lnTo>
                    <a:pt x="322" y="196"/>
                  </a:lnTo>
                  <a:lnTo>
                    <a:pt x="312" y="212"/>
                  </a:lnTo>
                  <a:lnTo>
                    <a:pt x="312" y="238"/>
                  </a:lnTo>
                  <a:lnTo>
                    <a:pt x="332" y="268"/>
                  </a:lnTo>
                  <a:lnTo>
                    <a:pt x="332" y="296"/>
                  </a:lnTo>
                  <a:lnTo>
                    <a:pt x="322" y="312"/>
                  </a:lnTo>
                  <a:lnTo>
                    <a:pt x="322" y="321"/>
                  </a:lnTo>
                  <a:lnTo>
                    <a:pt x="322" y="351"/>
                  </a:lnTo>
                  <a:lnTo>
                    <a:pt x="332" y="367"/>
                  </a:lnTo>
                  <a:lnTo>
                    <a:pt x="332" y="409"/>
                  </a:lnTo>
                  <a:lnTo>
                    <a:pt x="332" y="435"/>
                  </a:lnTo>
                  <a:lnTo>
                    <a:pt x="244" y="451"/>
                  </a:lnTo>
                  <a:lnTo>
                    <a:pt x="135" y="451"/>
                  </a:lnTo>
                  <a:lnTo>
                    <a:pt x="93" y="451"/>
                  </a:lnTo>
                  <a:lnTo>
                    <a:pt x="83" y="476"/>
                  </a:lnTo>
                  <a:lnTo>
                    <a:pt x="103" y="492"/>
                  </a:lnTo>
                  <a:lnTo>
                    <a:pt x="123" y="49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58" name="Freeform 10"/>
            <p:cNvSpPr>
              <a:spLocks/>
            </p:cNvSpPr>
            <p:nvPr/>
          </p:nvSpPr>
          <p:spPr bwMode="auto">
            <a:xfrm>
              <a:off x="3906838" y="4302125"/>
              <a:ext cx="400050" cy="736600"/>
            </a:xfrm>
            <a:custGeom>
              <a:avLst/>
              <a:gdLst>
                <a:gd name="T0" fmla="*/ 157337 w 328"/>
                <a:gd name="T1" fmla="*/ 0 h 556"/>
                <a:gd name="T2" fmla="*/ 145140 w 328"/>
                <a:gd name="T3" fmla="*/ 0 h 556"/>
                <a:gd name="T4" fmla="*/ 125625 w 328"/>
                <a:gd name="T5" fmla="*/ 21197 h 556"/>
                <a:gd name="T6" fmla="*/ 125625 w 328"/>
                <a:gd name="T7" fmla="*/ 59617 h 556"/>
                <a:gd name="T8" fmla="*/ 125625 w 328"/>
                <a:gd name="T9" fmla="*/ 75515 h 556"/>
                <a:gd name="T10" fmla="*/ 113429 w 328"/>
                <a:gd name="T11" fmla="*/ 96712 h 556"/>
                <a:gd name="T12" fmla="*/ 101232 w 328"/>
                <a:gd name="T13" fmla="*/ 96712 h 556"/>
                <a:gd name="T14" fmla="*/ 74400 w 328"/>
                <a:gd name="T15" fmla="*/ 115259 h 556"/>
                <a:gd name="T16" fmla="*/ 74400 w 328"/>
                <a:gd name="T17" fmla="*/ 128508 h 556"/>
                <a:gd name="T18" fmla="*/ 62203 w 328"/>
                <a:gd name="T19" fmla="*/ 170902 h 556"/>
                <a:gd name="T20" fmla="*/ 62203 w 328"/>
                <a:gd name="T21" fmla="*/ 192099 h 556"/>
                <a:gd name="T22" fmla="*/ 62203 w 328"/>
                <a:gd name="T23" fmla="*/ 205347 h 556"/>
                <a:gd name="T24" fmla="*/ 51226 w 328"/>
                <a:gd name="T25" fmla="*/ 205347 h 556"/>
                <a:gd name="T26" fmla="*/ 51226 w 328"/>
                <a:gd name="T27" fmla="*/ 225219 h 556"/>
                <a:gd name="T28" fmla="*/ 62203 w 328"/>
                <a:gd name="T29" fmla="*/ 246417 h 556"/>
                <a:gd name="T30" fmla="*/ 62203 w 328"/>
                <a:gd name="T31" fmla="*/ 267614 h 556"/>
                <a:gd name="T32" fmla="*/ 51226 w 328"/>
                <a:gd name="T33" fmla="*/ 302059 h 556"/>
                <a:gd name="T34" fmla="*/ 51226 w 328"/>
                <a:gd name="T35" fmla="*/ 323256 h 556"/>
                <a:gd name="T36" fmla="*/ 51226 w 328"/>
                <a:gd name="T37" fmla="*/ 341804 h 556"/>
                <a:gd name="T38" fmla="*/ 39029 w 328"/>
                <a:gd name="T39" fmla="*/ 341804 h 556"/>
                <a:gd name="T40" fmla="*/ 51226 w 328"/>
                <a:gd name="T41" fmla="*/ 357701 h 556"/>
                <a:gd name="T42" fmla="*/ 51226 w 328"/>
                <a:gd name="T43" fmla="*/ 378899 h 556"/>
                <a:gd name="T44" fmla="*/ 62203 w 328"/>
                <a:gd name="T45" fmla="*/ 397446 h 556"/>
                <a:gd name="T46" fmla="*/ 62203 w 328"/>
                <a:gd name="T47" fmla="*/ 412019 h 556"/>
                <a:gd name="T48" fmla="*/ 51226 w 328"/>
                <a:gd name="T49" fmla="*/ 412019 h 556"/>
                <a:gd name="T50" fmla="*/ 39029 w 328"/>
                <a:gd name="T51" fmla="*/ 451764 h 556"/>
                <a:gd name="T52" fmla="*/ 24393 w 328"/>
                <a:gd name="T53" fmla="*/ 472961 h 556"/>
                <a:gd name="T54" fmla="*/ 12197 w 328"/>
                <a:gd name="T55" fmla="*/ 494158 h 556"/>
                <a:gd name="T56" fmla="*/ 12197 w 328"/>
                <a:gd name="T57" fmla="*/ 549800 h 556"/>
                <a:gd name="T58" fmla="*/ 0 w 328"/>
                <a:gd name="T59" fmla="*/ 570997 h 556"/>
                <a:gd name="T60" fmla="*/ 0 w 328"/>
                <a:gd name="T61" fmla="*/ 584246 h 556"/>
                <a:gd name="T62" fmla="*/ 0 w 328"/>
                <a:gd name="T63" fmla="*/ 604118 h 556"/>
                <a:gd name="T64" fmla="*/ 106111 w 328"/>
                <a:gd name="T65" fmla="*/ 604118 h 556"/>
                <a:gd name="T66" fmla="*/ 215881 w 328"/>
                <a:gd name="T67" fmla="*/ 604118 h 556"/>
                <a:gd name="T68" fmla="*/ 215881 w 328"/>
                <a:gd name="T69" fmla="*/ 625315 h 556"/>
                <a:gd name="T70" fmla="*/ 203684 w 328"/>
                <a:gd name="T71" fmla="*/ 646512 h 556"/>
                <a:gd name="T72" fmla="*/ 203684 w 328"/>
                <a:gd name="T73" fmla="*/ 659760 h 556"/>
                <a:gd name="T74" fmla="*/ 215881 w 328"/>
                <a:gd name="T75" fmla="*/ 659760 h 556"/>
                <a:gd name="T76" fmla="*/ 228077 w 328"/>
                <a:gd name="T77" fmla="*/ 678308 h 556"/>
                <a:gd name="T78" fmla="*/ 240274 w 328"/>
                <a:gd name="T79" fmla="*/ 699505 h 556"/>
                <a:gd name="T80" fmla="*/ 258569 w 328"/>
                <a:gd name="T81" fmla="*/ 715403 h 556"/>
                <a:gd name="T82" fmla="*/ 278084 w 328"/>
                <a:gd name="T83" fmla="*/ 736600 h 556"/>
                <a:gd name="T84" fmla="*/ 304916 w 328"/>
                <a:gd name="T85" fmla="*/ 736600 h 556"/>
                <a:gd name="T86" fmla="*/ 329309 w 328"/>
                <a:gd name="T87" fmla="*/ 736600 h 556"/>
                <a:gd name="T88" fmla="*/ 341506 w 328"/>
                <a:gd name="T89" fmla="*/ 715403 h 556"/>
                <a:gd name="T90" fmla="*/ 373217 w 328"/>
                <a:gd name="T91" fmla="*/ 699505 h 556"/>
                <a:gd name="T92" fmla="*/ 400050 w 328"/>
                <a:gd name="T93" fmla="*/ 0 h 556"/>
                <a:gd name="T94" fmla="*/ 341506 w 328"/>
                <a:gd name="T95" fmla="*/ 5299 h 556"/>
                <a:gd name="T96" fmla="*/ 246372 w 328"/>
                <a:gd name="T97" fmla="*/ 5299 h 556"/>
                <a:gd name="T98" fmla="*/ 157337 w 328"/>
                <a:gd name="T99" fmla="*/ 0 h 5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8" h="556">
                  <a:moveTo>
                    <a:pt x="129" y="0"/>
                  </a:moveTo>
                  <a:lnTo>
                    <a:pt x="119" y="0"/>
                  </a:lnTo>
                  <a:lnTo>
                    <a:pt x="103" y="16"/>
                  </a:lnTo>
                  <a:lnTo>
                    <a:pt x="103" y="45"/>
                  </a:lnTo>
                  <a:lnTo>
                    <a:pt x="103" y="57"/>
                  </a:lnTo>
                  <a:lnTo>
                    <a:pt x="93" y="73"/>
                  </a:lnTo>
                  <a:lnTo>
                    <a:pt x="83" y="73"/>
                  </a:lnTo>
                  <a:lnTo>
                    <a:pt x="61" y="87"/>
                  </a:lnTo>
                  <a:lnTo>
                    <a:pt x="61" y="97"/>
                  </a:lnTo>
                  <a:lnTo>
                    <a:pt x="51" y="129"/>
                  </a:lnTo>
                  <a:lnTo>
                    <a:pt x="51" y="145"/>
                  </a:lnTo>
                  <a:lnTo>
                    <a:pt x="51" y="155"/>
                  </a:lnTo>
                  <a:lnTo>
                    <a:pt x="42" y="155"/>
                  </a:lnTo>
                  <a:lnTo>
                    <a:pt x="42" y="170"/>
                  </a:lnTo>
                  <a:lnTo>
                    <a:pt x="51" y="186"/>
                  </a:lnTo>
                  <a:lnTo>
                    <a:pt x="51" y="202"/>
                  </a:lnTo>
                  <a:lnTo>
                    <a:pt x="42" y="228"/>
                  </a:lnTo>
                  <a:lnTo>
                    <a:pt x="42" y="244"/>
                  </a:lnTo>
                  <a:lnTo>
                    <a:pt x="42" y="258"/>
                  </a:lnTo>
                  <a:lnTo>
                    <a:pt x="32" y="258"/>
                  </a:lnTo>
                  <a:lnTo>
                    <a:pt x="42" y="270"/>
                  </a:lnTo>
                  <a:lnTo>
                    <a:pt x="42" y="286"/>
                  </a:lnTo>
                  <a:lnTo>
                    <a:pt x="51" y="300"/>
                  </a:lnTo>
                  <a:lnTo>
                    <a:pt x="51" y="311"/>
                  </a:lnTo>
                  <a:lnTo>
                    <a:pt x="42" y="311"/>
                  </a:lnTo>
                  <a:lnTo>
                    <a:pt x="32" y="341"/>
                  </a:lnTo>
                  <a:lnTo>
                    <a:pt x="20" y="357"/>
                  </a:lnTo>
                  <a:lnTo>
                    <a:pt x="10" y="373"/>
                  </a:lnTo>
                  <a:lnTo>
                    <a:pt x="10" y="415"/>
                  </a:lnTo>
                  <a:lnTo>
                    <a:pt x="0" y="431"/>
                  </a:lnTo>
                  <a:lnTo>
                    <a:pt x="0" y="441"/>
                  </a:lnTo>
                  <a:lnTo>
                    <a:pt x="0" y="456"/>
                  </a:lnTo>
                  <a:lnTo>
                    <a:pt x="87" y="456"/>
                  </a:lnTo>
                  <a:lnTo>
                    <a:pt x="177" y="456"/>
                  </a:lnTo>
                  <a:lnTo>
                    <a:pt x="177" y="472"/>
                  </a:lnTo>
                  <a:lnTo>
                    <a:pt x="167" y="488"/>
                  </a:lnTo>
                  <a:lnTo>
                    <a:pt x="167" y="498"/>
                  </a:lnTo>
                  <a:lnTo>
                    <a:pt x="177" y="498"/>
                  </a:lnTo>
                  <a:lnTo>
                    <a:pt x="187" y="512"/>
                  </a:lnTo>
                  <a:lnTo>
                    <a:pt x="197" y="528"/>
                  </a:lnTo>
                  <a:lnTo>
                    <a:pt x="212" y="540"/>
                  </a:lnTo>
                  <a:lnTo>
                    <a:pt x="228" y="556"/>
                  </a:lnTo>
                  <a:lnTo>
                    <a:pt x="250" y="556"/>
                  </a:lnTo>
                  <a:lnTo>
                    <a:pt x="270" y="556"/>
                  </a:lnTo>
                  <a:lnTo>
                    <a:pt x="280" y="540"/>
                  </a:lnTo>
                  <a:lnTo>
                    <a:pt x="306" y="528"/>
                  </a:lnTo>
                  <a:lnTo>
                    <a:pt x="328" y="0"/>
                  </a:lnTo>
                  <a:lnTo>
                    <a:pt x="280" y="4"/>
                  </a:lnTo>
                  <a:lnTo>
                    <a:pt x="202" y="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59" name="Freeform 11"/>
            <p:cNvSpPr>
              <a:spLocks/>
            </p:cNvSpPr>
            <p:nvPr/>
          </p:nvSpPr>
          <p:spPr bwMode="auto">
            <a:xfrm>
              <a:off x="3609975" y="4603750"/>
              <a:ext cx="614363" cy="619125"/>
            </a:xfrm>
            <a:custGeom>
              <a:avLst/>
              <a:gdLst>
                <a:gd name="T0" fmla="*/ 38930 w 505"/>
                <a:gd name="T1" fmla="*/ 486550 h 467"/>
                <a:gd name="T2" fmla="*/ 77860 w 505"/>
                <a:gd name="T3" fmla="*/ 486550 h 467"/>
                <a:gd name="T4" fmla="*/ 121656 w 505"/>
                <a:gd name="T5" fmla="*/ 486550 h 467"/>
                <a:gd name="T6" fmla="*/ 171535 w 505"/>
                <a:gd name="T7" fmla="*/ 507762 h 467"/>
                <a:gd name="T8" fmla="*/ 198299 w 505"/>
                <a:gd name="T9" fmla="*/ 536929 h 467"/>
                <a:gd name="T10" fmla="*/ 227497 w 505"/>
                <a:gd name="T11" fmla="*/ 528974 h 467"/>
                <a:gd name="T12" fmla="*/ 254261 w 505"/>
                <a:gd name="T13" fmla="*/ 507762 h 467"/>
                <a:gd name="T14" fmla="*/ 227497 w 505"/>
                <a:gd name="T15" fmla="*/ 507762 h 467"/>
                <a:gd name="T16" fmla="*/ 242096 w 505"/>
                <a:gd name="T17" fmla="*/ 486550 h 467"/>
                <a:gd name="T18" fmla="*/ 266427 w 505"/>
                <a:gd name="T19" fmla="*/ 486550 h 467"/>
                <a:gd name="T20" fmla="*/ 293191 w 505"/>
                <a:gd name="T21" fmla="*/ 486550 h 467"/>
                <a:gd name="T22" fmla="*/ 305357 w 505"/>
                <a:gd name="T23" fmla="*/ 528974 h 467"/>
                <a:gd name="T24" fmla="*/ 336987 w 505"/>
                <a:gd name="T25" fmla="*/ 528974 h 467"/>
                <a:gd name="T26" fmla="*/ 341853 w 505"/>
                <a:gd name="T27" fmla="*/ 563444 h 467"/>
                <a:gd name="T28" fmla="*/ 360102 w 505"/>
                <a:gd name="T29" fmla="*/ 563444 h 467"/>
                <a:gd name="T30" fmla="*/ 399032 w 505"/>
                <a:gd name="T31" fmla="*/ 597913 h 467"/>
                <a:gd name="T32" fmla="*/ 423363 w 505"/>
                <a:gd name="T33" fmla="*/ 584656 h 467"/>
                <a:gd name="T34" fmla="*/ 454994 w 505"/>
                <a:gd name="T35" fmla="*/ 563444 h 467"/>
                <a:gd name="T36" fmla="*/ 481758 w 505"/>
                <a:gd name="T37" fmla="*/ 584656 h 467"/>
                <a:gd name="T38" fmla="*/ 506089 w 505"/>
                <a:gd name="T39" fmla="*/ 563444 h 467"/>
                <a:gd name="T40" fmla="*/ 532853 w 505"/>
                <a:gd name="T41" fmla="*/ 528974 h 467"/>
                <a:gd name="T42" fmla="*/ 551102 w 505"/>
                <a:gd name="T43" fmla="*/ 542232 h 467"/>
                <a:gd name="T44" fmla="*/ 551102 w 505"/>
                <a:gd name="T45" fmla="*/ 571398 h 467"/>
                <a:gd name="T46" fmla="*/ 563267 w 505"/>
                <a:gd name="T47" fmla="*/ 605868 h 467"/>
                <a:gd name="T48" fmla="*/ 587599 w 505"/>
                <a:gd name="T49" fmla="*/ 619125 h 467"/>
                <a:gd name="T50" fmla="*/ 602197 w 505"/>
                <a:gd name="T51" fmla="*/ 605868 h 467"/>
                <a:gd name="T52" fmla="*/ 614363 w 505"/>
                <a:gd name="T53" fmla="*/ 584656 h 467"/>
                <a:gd name="T54" fmla="*/ 602197 w 505"/>
                <a:gd name="T55" fmla="*/ 563444 h 467"/>
                <a:gd name="T56" fmla="*/ 575433 w 505"/>
                <a:gd name="T57" fmla="*/ 563444 h 467"/>
                <a:gd name="T58" fmla="*/ 551102 w 505"/>
                <a:gd name="T59" fmla="*/ 542232 h 467"/>
                <a:gd name="T60" fmla="*/ 532853 w 505"/>
                <a:gd name="T61" fmla="*/ 528974 h 467"/>
                <a:gd name="T62" fmla="*/ 563267 w 505"/>
                <a:gd name="T63" fmla="*/ 507762 h 467"/>
                <a:gd name="T64" fmla="*/ 563267 w 505"/>
                <a:gd name="T65" fmla="*/ 486550 h 467"/>
                <a:gd name="T66" fmla="*/ 575433 w 505"/>
                <a:gd name="T67" fmla="*/ 473293 h 467"/>
                <a:gd name="T68" fmla="*/ 551102 w 505"/>
                <a:gd name="T69" fmla="*/ 453406 h 467"/>
                <a:gd name="T70" fmla="*/ 506089 w 505"/>
                <a:gd name="T71" fmla="*/ 434846 h 467"/>
                <a:gd name="T72" fmla="*/ 481758 w 505"/>
                <a:gd name="T73" fmla="*/ 453406 h 467"/>
                <a:gd name="T74" fmla="*/ 454994 w 505"/>
                <a:gd name="T75" fmla="*/ 434846 h 467"/>
                <a:gd name="T76" fmla="*/ 469592 w 505"/>
                <a:gd name="T77" fmla="*/ 413634 h 467"/>
                <a:gd name="T78" fmla="*/ 493924 w 505"/>
                <a:gd name="T79" fmla="*/ 413634 h 467"/>
                <a:gd name="T80" fmla="*/ 525554 w 505"/>
                <a:gd name="T81" fmla="*/ 413634 h 467"/>
                <a:gd name="T82" fmla="*/ 525554 w 505"/>
                <a:gd name="T83" fmla="*/ 376513 h 467"/>
                <a:gd name="T84" fmla="*/ 501223 w 505"/>
                <a:gd name="T85" fmla="*/ 357952 h 467"/>
                <a:gd name="T86" fmla="*/ 513388 w 505"/>
                <a:gd name="T87" fmla="*/ 323483 h 467"/>
                <a:gd name="T88" fmla="*/ 403898 w 505"/>
                <a:gd name="T89" fmla="*/ 302271 h 467"/>
                <a:gd name="T90" fmla="*/ 298057 w 505"/>
                <a:gd name="T91" fmla="*/ 282385 h 467"/>
                <a:gd name="T92" fmla="*/ 310223 w 505"/>
                <a:gd name="T93" fmla="*/ 247915 h 467"/>
                <a:gd name="T94" fmla="*/ 324822 w 505"/>
                <a:gd name="T95" fmla="*/ 171022 h 467"/>
                <a:gd name="T96" fmla="*/ 349153 w 505"/>
                <a:gd name="T97" fmla="*/ 110037 h 467"/>
                <a:gd name="T98" fmla="*/ 360102 w 505"/>
                <a:gd name="T99" fmla="*/ 95454 h 467"/>
                <a:gd name="T100" fmla="*/ 349153 w 505"/>
                <a:gd name="T101" fmla="*/ 55681 h 467"/>
                <a:gd name="T102" fmla="*/ 349153 w 505"/>
                <a:gd name="T103" fmla="*/ 39772 h 467"/>
                <a:gd name="T104" fmla="*/ 349153 w 505"/>
                <a:gd name="T105" fmla="*/ 0 h 467"/>
                <a:gd name="T106" fmla="*/ 14599 w 505"/>
                <a:gd name="T107" fmla="*/ 21212 h 467"/>
                <a:gd name="T108" fmla="*/ 0 w 505"/>
                <a:gd name="T109" fmla="*/ 95454 h 467"/>
                <a:gd name="T110" fmla="*/ 0 w 505"/>
                <a:gd name="T111" fmla="*/ 171022 h 467"/>
                <a:gd name="T112" fmla="*/ 38930 w 505"/>
                <a:gd name="T113" fmla="*/ 205491 h 467"/>
                <a:gd name="T114" fmla="*/ 51096 w 505"/>
                <a:gd name="T115" fmla="*/ 261173 h 467"/>
                <a:gd name="T116" fmla="*/ 65694 w 505"/>
                <a:gd name="T117" fmla="*/ 315528 h 467"/>
                <a:gd name="T118" fmla="*/ 51096 w 505"/>
                <a:gd name="T119" fmla="*/ 357952 h 467"/>
                <a:gd name="T120" fmla="*/ 51096 w 505"/>
                <a:gd name="T121" fmla="*/ 397725 h 467"/>
                <a:gd name="T122" fmla="*/ 51096 w 505"/>
                <a:gd name="T123" fmla="*/ 434846 h 467"/>
                <a:gd name="T124" fmla="*/ 14599 w 505"/>
                <a:gd name="T125" fmla="*/ 486550 h 4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5" h="467">
                  <a:moveTo>
                    <a:pt x="22" y="367"/>
                  </a:moveTo>
                  <a:lnTo>
                    <a:pt x="32" y="367"/>
                  </a:lnTo>
                  <a:lnTo>
                    <a:pt x="42" y="367"/>
                  </a:lnTo>
                  <a:lnTo>
                    <a:pt x="64" y="367"/>
                  </a:lnTo>
                  <a:lnTo>
                    <a:pt x="84" y="367"/>
                  </a:lnTo>
                  <a:lnTo>
                    <a:pt x="100" y="367"/>
                  </a:lnTo>
                  <a:lnTo>
                    <a:pt x="122" y="367"/>
                  </a:lnTo>
                  <a:lnTo>
                    <a:pt x="141" y="383"/>
                  </a:lnTo>
                  <a:lnTo>
                    <a:pt x="147" y="393"/>
                  </a:lnTo>
                  <a:lnTo>
                    <a:pt x="163" y="405"/>
                  </a:lnTo>
                  <a:lnTo>
                    <a:pt x="177" y="399"/>
                  </a:lnTo>
                  <a:lnTo>
                    <a:pt x="187" y="399"/>
                  </a:lnTo>
                  <a:lnTo>
                    <a:pt x="199" y="399"/>
                  </a:lnTo>
                  <a:lnTo>
                    <a:pt x="209" y="383"/>
                  </a:lnTo>
                  <a:lnTo>
                    <a:pt x="199" y="383"/>
                  </a:lnTo>
                  <a:lnTo>
                    <a:pt x="187" y="383"/>
                  </a:lnTo>
                  <a:lnTo>
                    <a:pt x="199" y="373"/>
                  </a:lnTo>
                  <a:lnTo>
                    <a:pt x="199" y="367"/>
                  </a:lnTo>
                  <a:lnTo>
                    <a:pt x="209" y="367"/>
                  </a:lnTo>
                  <a:lnTo>
                    <a:pt x="219" y="367"/>
                  </a:lnTo>
                  <a:lnTo>
                    <a:pt x="229" y="367"/>
                  </a:lnTo>
                  <a:lnTo>
                    <a:pt x="241" y="367"/>
                  </a:lnTo>
                  <a:lnTo>
                    <a:pt x="241" y="383"/>
                  </a:lnTo>
                  <a:lnTo>
                    <a:pt x="251" y="399"/>
                  </a:lnTo>
                  <a:lnTo>
                    <a:pt x="261" y="399"/>
                  </a:lnTo>
                  <a:lnTo>
                    <a:pt x="277" y="399"/>
                  </a:lnTo>
                  <a:lnTo>
                    <a:pt x="287" y="409"/>
                  </a:lnTo>
                  <a:lnTo>
                    <a:pt x="281" y="425"/>
                  </a:lnTo>
                  <a:lnTo>
                    <a:pt x="287" y="425"/>
                  </a:lnTo>
                  <a:lnTo>
                    <a:pt x="296" y="425"/>
                  </a:lnTo>
                  <a:lnTo>
                    <a:pt x="318" y="441"/>
                  </a:lnTo>
                  <a:lnTo>
                    <a:pt x="328" y="451"/>
                  </a:lnTo>
                  <a:lnTo>
                    <a:pt x="338" y="441"/>
                  </a:lnTo>
                  <a:lnTo>
                    <a:pt x="348" y="441"/>
                  </a:lnTo>
                  <a:lnTo>
                    <a:pt x="364" y="441"/>
                  </a:lnTo>
                  <a:lnTo>
                    <a:pt x="374" y="425"/>
                  </a:lnTo>
                  <a:lnTo>
                    <a:pt x="386" y="441"/>
                  </a:lnTo>
                  <a:lnTo>
                    <a:pt x="396" y="441"/>
                  </a:lnTo>
                  <a:lnTo>
                    <a:pt x="406" y="441"/>
                  </a:lnTo>
                  <a:lnTo>
                    <a:pt x="416" y="425"/>
                  </a:lnTo>
                  <a:lnTo>
                    <a:pt x="426" y="409"/>
                  </a:lnTo>
                  <a:lnTo>
                    <a:pt x="438" y="399"/>
                  </a:lnTo>
                  <a:lnTo>
                    <a:pt x="447" y="405"/>
                  </a:lnTo>
                  <a:lnTo>
                    <a:pt x="453" y="409"/>
                  </a:lnTo>
                  <a:lnTo>
                    <a:pt x="438" y="425"/>
                  </a:lnTo>
                  <a:lnTo>
                    <a:pt x="453" y="431"/>
                  </a:lnTo>
                  <a:lnTo>
                    <a:pt x="463" y="441"/>
                  </a:lnTo>
                  <a:lnTo>
                    <a:pt x="463" y="457"/>
                  </a:lnTo>
                  <a:lnTo>
                    <a:pt x="473" y="467"/>
                  </a:lnTo>
                  <a:lnTo>
                    <a:pt x="483" y="467"/>
                  </a:lnTo>
                  <a:lnTo>
                    <a:pt x="489" y="461"/>
                  </a:lnTo>
                  <a:lnTo>
                    <a:pt x="495" y="457"/>
                  </a:lnTo>
                  <a:lnTo>
                    <a:pt x="505" y="457"/>
                  </a:lnTo>
                  <a:lnTo>
                    <a:pt x="505" y="441"/>
                  </a:lnTo>
                  <a:lnTo>
                    <a:pt x="505" y="425"/>
                  </a:lnTo>
                  <a:lnTo>
                    <a:pt x="495" y="425"/>
                  </a:lnTo>
                  <a:lnTo>
                    <a:pt x="483" y="425"/>
                  </a:lnTo>
                  <a:lnTo>
                    <a:pt x="473" y="425"/>
                  </a:lnTo>
                  <a:lnTo>
                    <a:pt x="463" y="409"/>
                  </a:lnTo>
                  <a:lnTo>
                    <a:pt x="453" y="409"/>
                  </a:lnTo>
                  <a:lnTo>
                    <a:pt x="447" y="409"/>
                  </a:lnTo>
                  <a:lnTo>
                    <a:pt x="438" y="399"/>
                  </a:lnTo>
                  <a:lnTo>
                    <a:pt x="453" y="399"/>
                  </a:lnTo>
                  <a:lnTo>
                    <a:pt x="463" y="383"/>
                  </a:lnTo>
                  <a:lnTo>
                    <a:pt x="453" y="367"/>
                  </a:lnTo>
                  <a:lnTo>
                    <a:pt x="463" y="367"/>
                  </a:lnTo>
                  <a:lnTo>
                    <a:pt x="463" y="348"/>
                  </a:lnTo>
                  <a:lnTo>
                    <a:pt x="473" y="357"/>
                  </a:lnTo>
                  <a:lnTo>
                    <a:pt x="463" y="357"/>
                  </a:lnTo>
                  <a:lnTo>
                    <a:pt x="453" y="342"/>
                  </a:lnTo>
                  <a:lnTo>
                    <a:pt x="426" y="328"/>
                  </a:lnTo>
                  <a:lnTo>
                    <a:pt x="416" y="328"/>
                  </a:lnTo>
                  <a:lnTo>
                    <a:pt x="406" y="342"/>
                  </a:lnTo>
                  <a:lnTo>
                    <a:pt x="396" y="342"/>
                  </a:lnTo>
                  <a:lnTo>
                    <a:pt x="386" y="342"/>
                  </a:lnTo>
                  <a:lnTo>
                    <a:pt x="374" y="328"/>
                  </a:lnTo>
                  <a:lnTo>
                    <a:pt x="374" y="312"/>
                  </a:lnTo>
                  <a:lnTo>
                    <a:pt x="386" y="312"/>
                  </a:lnTo>
                  <a:lnTo>
                    <a:pt x="396" y="300"/>
                  </a:lnTo>
                  <a:lnTo>
                    <a:pt x="406" y="312"/>
                  </a:lnTo>
                  <a:lnTo>
                    <a:pt x="416" y="312"/>
                  </a:lnTo>
                  <a:lnTo>
                    <a:pt x="432" y="312"/>
                  </a:lnTo>
                  <a:lnTo>
                    <a:pt x="442" y="300"/>
                  </a:lnTo>
                  <a:lnTo>
                    <a:pt x="432" y="284"/>
                  </a:lnTo>
                  <a:lnTo>
                    <a:pt x="422" y="270"/>
                  </a:lnTo>
                  <a:lnTo>
                    <a:pt x="412" y="270"/>
                  </a:lnTo>
                  <a:lnTo>
                    <a:pt x="412" y="260"/>
                  </a:lnTo>
                  <a:lnTo>
                    <a:pt x="422" y="244"/>
                  </a:lnTo>
                  <a:lnTo>
                    <a:pt x="422" y="228"/>
                  </a:lnTo>
                  <a:lnTo>
                    <a:pt x="332" y="228"/>
                  </a:lnTo>
                  <a:lnTo>
                    <a:pt x="245" y="228"/>
                  </a:lnTo>
                  <a:lnTo>
                    <a:pt x="245" y="213"/>
                  </a:lnTo>
                  <a:lnTo>
                    <a:pt x="245" y="203"/>
                  </a:lnTo>
                  <a:lnTo>
                    <a:pt x="255" y="187"/>
                  </a:lnTo>
                  <a:lnTo>
                    <a:pt x="255" y="145"/>
                  </a:lnTo>
                  <a:lnTo>
                    <a:pt x="267" y="129"/>
                  </a:lnTo>
                  <a:lnTo>
                    <a:pt x="277" y="113"/>
                  </a:lnTo>
                  <a:lnTo>
                    <a:pt x="287" y="83"/>
                  </a:lnTo>
                  <a:lnTo>
                    <a:pt x="296" y="83"/>
                  </a:lnTo>
                  <a:lnTo>
                    <a:pt x="296" y="72"/>
                  </a:lnTo>
                  <a:lnTo>
                    <a:pt x="287" y="58"/>
                  </a:lnTo>
                  <a:lnTo>
                    <a:pt x="287" y="42"/>
                  </a:lnTo>
                  <a:lnTo>
                    <a:pt x="277" y="30"/>
                  </a:lnTo>
                  <a:lnTo>
                    <a:pt x="287" y="30"/>
                  </a:lnTo>
                  <a:lnTo>
                    <a:pt x="287" y="16"/>
                  </a:lnTo>
                  <a:lnTo>
                    <a:pt x="287" y="0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0" y="42"/>
                  </a:lnTo>
                  <a:lnTo>
                    <a:pt x="0" y="72"/>
                  </a:lnTo>
                  <a:lnTo>
                    <a:pt x="0" y="99"/>
                  </a:lnTo>
                  <a:lnTo>
                    <a:pt x="0" y="129"/>
                  </a:lnTo>
                  <a:lnTo>
                    <a:pt x="22" y="139"/>
                  </a:lnTo>
                  <a:lnTo>
                    <a:pt x="32" y="155"/>
                  </a:lnTo>
                  <a:lnTo>
                    <a:pt x="42" y="171"/>
                  </a:lnTo>
                  <a:lnTo>
                    <a:pt x="42" y="197"/>
                  </a:lnTo>
                  <a:lnTo>
                    <a:pt x="54" y="213"/>
                  </a:lnTo>
                  <a:lnTo>
                    <a:pt x="54" y="238"/>
                  </a:lnTo>
                  <a:lnTo>
                    <a:pt x="42" y="254"/>
                  </a:lnTo>
                  <a:lnTo>
                    <a:pt x="42" y="270"/>
                  </a:lnTo>
                  <a:lnTo>
                    <a:pt x="32" y="284"/>
                  </a:lnTo>
                  <a:lnTo>
                    <a:pt x="42" y="300"/>
                  </a:lnTo>
                  <a:lnTo>
                    <a:pt x="42" y="312"/>
                  </a:lnTo>
                  <a:lnTo>
                    <a:pt x="42" y="328"/>
                  </a:lnTo>
                  <a:lnTo>
                    <a:pt x="32" y="342"/>
                  </a:lnTo>
                  <a:lnTo>
                    <a:pt x="12" y="367"/>
                  </a:lnTo>
                  <a:lnTo>
                    <a:pt x="22" y="367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0" name="Freeform 12"/>
            <p:cNvSpPr>
              <a:spLocks/>
            </p:cNvSpPr>
            <p:nvPr/>
          </p:nvSpPr>
          <p:spPr bwMode="auto">
            <a:xfrm>
              <a:off x="2109788" y="3984625"/>
              <a:ext cx="1563687" cy="1690688"/>
            </a:xfrm>
            <a:custGeom>
              <a:avLst/>
              <a:gdLst>
                <a:gd name="T0" fmla="*/ 26709 w 1288"/>
                <a:gd name="T1" fmla="*/ 674949 h 1275"/>
                <a:gd name="T2" fmla="*/ 109264 w 1288"/>
                <a:gd name="T3" fmla="*/ 790314 h 1275"/>
                <a:gd name="T4" fmla="*/ 171180 w 1288"/>
                <a:gd name="T5" fmla="*/ 880484 h 1275"/>
                <a:gd name="T6" fmla="*/ 183320 w 1288"/>
                <a:gd name="T7" fmla="*/ 956067 h 1275"/>
                <a:gd name="T8" fmla="*/ 227026 w 1288"/>
                <a:gd name="T9" fmla="*/ 1032977 h 1275"/>
                <a:gd name="T10" fmla="*/ 324149 w 1288"/>
                <a:gd name="T11" fmla="*/ 1105909 h 1275"/>
                <a:gd name="T12" fmla="*/ 373925 w 1288"/>
                <a:gd name="T13" fmla="*/ 1127125 h 1275"/>
                <a:gd name="T14" fmla="*/ 410346 w 1288"/>
                <a:gd name="T15" fmla="*/ 1054194 h 1275"/>
                <a:gd name="T16" fmla="*/ 468620 w 1288"/>
                <a:gd name="T17" fmla="*/ 1032977 h 1275"/>
                <a:gd name="T18" fmla="*/ 524466 w 1288"/>
                <a:gd name="T19" fmla="*/ 1032977 h 1275"/>
                <a:gd name="T20" fmla="*/ 600951 w 1288"/>
                <a:gd name="T21" fmla="*/ 1075410 h 1275"/>
                <a:gd name="T22" fmla="*/ 656797 w 1288"/>
                <a:gd name="T23" fmla="*/ 1148342 h 1275"/>
                <a:gd name="T24" fmla="*/ 707787 w 1288"/>
                <a:gd name="T25" fmla="*/ 1259728 h 1275"/>
                <a:gd name="T26" fmla="*/ 750278 w 1288"/>
                <a:gd name="T27" fmla="*/ 1335312 h 1275"/>
                <a:gd name="T28" fmla="*/ 789128 w 1288"/>
                <a:gd name="T29" fmla="*/ 1391005 h 1275"/>
                <a:gd name="T30" fmla="*/ 801268 w 1288"/>
                <a:gd name="T31" fmla="*/ 1485153 h 1275"/>
                <a:gd name="T32" fmla="*/ 827977 w 1288"/>
                <a:gd name="T33" fmla="*/ 1562063 h 1275"/>
                <a:gd name="T34" fmla="*/ 871683 w 1288"/>
                <a:gd name="T35" fmla="*/ 1596540 h 1275"/>
                <a:gd name="T36" fmla="*/ 921458 w 1288"/>
                <a:gd name="T37" fmla="*/ 1638973 h 1275"/>
                <a:gd name="T38" fmla="*/ 977304 w 1288"/>
                <a:gd name="T39" fmla="*/ 1650907 h 1275"/>
                <a:gd name="T40" fmla="*/ 1040435 w 1288"/>
                <a:gd name="T41" fmla="*/ 1690688 h 1275"/>
                <a:gd name="T42" fmla="*/ 1086568 w 1288"/>
                <a:gd name="T43" fmla="*/ 1672124 h 1275"/>
                <a:gd name="T44" fmla="*/ 1121775 w 1288"/>
                <a:gd name="T45" fmla="*/ 1638973 h 1275"/>
                <a:gd name="T46" fmla="*/ 1086568 w 1288"/>
                <a:gd name="T47" fmla="*/ 1540847 h 1275"/>
                <a:gd name="T48" fmla="*/ 1098709 w 1288"/>
                <a:gd name="T49" fmla="*/ 1617756 h 1275"/>
                <a:gd name="T50" fmla="*/ 1055003 w 1288"/>
                <a:gd name="T51" fmla="*/ 1617756 h 1275"/>
                <a:gd name="T52" fmla="*/ 1040435 w 1288"/>
                <a:gd name="T53" fmla="*/ 1519630 h 1275"/>
                <a:gd name="T54" fmla="*/ 1074428 w 1288"/>
                <a:gd name="T55" fmla="*/ 1452003 h 1275"/>
                <a:gd name="T56" fmla="*/ 1148484 w 1288"/>
                <a:gd name="T57" fmla="*/ 1335312 h 1275"/>
                <a:gd name="T58" fmla="*/ 1243180 w 1288"/>
                <a:gd name="T59" fmla="*/ 1279619 h 1275"/>
                <a:gd name="T60" fmla="*/ 1336661 w 1288"/>
                <a:gd name="T61" fmla="*/ 1225252 h 1275"/>
                <a:gd name="T62" fmla="*/ 1407075 w 1288"/>
                <a:gd name="T63" fmla="*/ 1161602 h 1275"/>
                <a:gd name="T64" fmla="*/ 1470206 w 1288"/>
                <a:gd name="T65" fmla="*/ 1127125 h 1275"/>
                <a:gd name="T66" fmla="*/ 1512697 w 1288"/>
                <a:gd name="T67" fmla="*/ 1105909 h 1275"/>
                <a:gd name="T68" fmla="*/ 1551547 w 1288"/>
                <a:gd name="T69" fmla="*/ 1017065 h 1275"/>
                <a:gd name="T70" fmla="*/ 1563687 w 1288"/>
                <a:gd name="T71" fmla="*/ 934851 h 1275"/>
                <a:gd name="T72" fmla="*/ 1539406 w 1288"/>
                <a:gd name="T73" fmla="*/ 824791 h 1275"/>
                <a:gd name="T74" fmla="*/ 1500557 w 1288"/>
                <a:gd name="T75" fmla="*/ 717382 h 1275"/>
                <a:gd name="T76" fmla="*/ 1512697 w 1288"/>
                <a:gd name="T77" fmla="*/ 584779 h 1275"/>
                <a:gd name="T78" fmla="*/ 1470206 w 1288"/>
                <a:gd name="T79" fmla="*/ 509195 h 1275"/>
                <a:gd name="T80" fmla="*/ 1445925 w 1288"/>
                <a:gd name="T81" fmla="*/ 509195 h 1275"/>
                <a:gd name="T82" fmla="*/ 1394935 w 1288"/>
                <a:gd name="T83" fmla="*/ 469415 h 1275"/>
                <a:gd name="T84" fmla="*/ 1336661 w 1288"/>
                <a:gd name="T85" fmla="*/ 469415 h 1275"/>
                <a:gd name="T86" fmla="*/ 1289313 w 1288"/>
                <a:gd name="T87" fmla="*/ 487979 h 1275"/>
                <a:gd name="T88" fmla="*/ 1218899 w 1288"/>
                <a:gd name="T89" fmla="*/ 469415 h 1275"/>
                <a:gd name="T90" fmla="*/ 1167909 w 1288"/>
                <a:gd name="T91" fmla="*/ 448198 h 1275"/>
                <a:gd name="T92" fmla="*/ 1121775 w 1288"/>
                <a:gd name="T93" fmla="*/ 469415 h 1275"/>
                <a:gd name="T94" fmla="*/ 1074428 w 1288"/>
                <a:gd name="T95" fmla="*/ 448198 h 1275"/>
                <a:gd name="T96" fmla="*/ 1028294 w 1288"/>
                <a:gd name="T97" fmla="*/ 413721 h 1275"/>
                <a:gd name="T98" fmla="*/ 1004013 w 1288"/>
                <a:gd name="T99" fmla="*/ 432286 h 1275"/>
                <a:gd name="T100" fmla="*/ 945739 w 1288"/>
                <a:gd name="T101" fmla="*/ 392505 h 1275"/>
                <a:gd name="T102" fmla="*/ 895964 w 1288"/>
                <a:gd name="T103" fmla="*/ 392505 h 1275"/>
                <a:gd name="T104" fmla="*/ 871683 w 1288"/>
                <a:gd name="T105" fmla="*/ 379245 h 1275"/>
                <a:gd name="T106" fmla="*/ 847402 w 1288"/>
                <a:gd name="T107" fmla="*/ 338138 h 1275"/>
                <a:gd name="T108" fmla="*/ 524466 w 1288"/>
                <a:gd name="T109" fmla="*/ 0 h 1275"/>
                <a:gd name="T110" fmla="*/ 183320 w 1288"/>
                <a:gd name="T111" fmla="*/ 640472 h 1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88" h="1275">
                  <a:moveTo>
                    <a:pt x="0" y="483"/>
                  </a:moveTo>
                  <a:lnTo>
                    <a:pt x="12" y="483"/>
                  </a:lnTo>
                  <a:lnTo>
                    <a:pt x="22" y="499"/>
                  </a:lnTo>
                  <a:lnTo>
                    <a:pt x="22" y="509"/>
                  </a:lnTo>
                  <a:lnTo>
                    <a:pt x="42" y="541"/>
                  </a:lnTo>
                  <a:lnTo>
                    <a:pt x="54" y="550"/>
                  </a:lnTo>
                  <a:lnTo>
                    <a:pt x="74" y="566"/>
                  </a:lnTo>
                  <a:lnTo>
                    <a:pt x="90" y="596"/>
                  </a:lnTo>
                  <a:lnTo>
                    <a:pt x="100" y="608"/>
                  </a:lnTo>
                  <a:lnTo>
                    <a:pt x="132" y="638"/>
                  </a:lnTo>
                  <a:lnTo>
                    <a:pt x="141" y="654"/>
                  </a:lnTo>
                  <a:lnTo>
                    <a:pt x="141" y="664"/>
                  </a:lnTo>
                  <a:lnTo>
                    <a:pt x="151" y="680"/>
                  </a:lnTo>
                  <a:lnTo>
                    <a:pt x="151" y="695"/>
                  </a:lnTo>
                  <a:lnTo>
                    <a:pt x="151" y="705"/>
                  </a:lnTo>
                  <a:lnTo>
                    <a:pt x="151" y="721"/>
                  </a:lnTo>
                  <a:lnTo>
                    <a:pt x="161" y="737"/>
                  </a:lnTo>
                  <a:lnTo>
                    <a:pt x="161" y="753"/>
                  </a:lnTo>
                  <a:lnTo>
                    <a:pt x="177" y="767"/>
                  </a:lnTo>
                  <a:lnTo>
                    <a:pt x="187" y="779"/>
                  </a:lnTo>
                  <a:lnTo>
                    <a:pt x="199" y="795"/>
                  </a:lnTo>
                  <a:lnTo>
                    <a:pt x="209" y="811"/>
                  </a:lnTo>
                  <a:lnTo>
                    <a:pt x="219" y="811"/>
                  </a:lnTo>
                  <a:lnTo>
                    <a:pt x="267" y="834"/>
                  </a:lnTo>
                  <a:lnTo>
                    <a:pt x="277" y="850"/>
                  </a:lnTo>
                  <a:lnTo>
                    <a:pt x="287" y="850"/>
                  </a:lnTo>
                  <a:lnTo>
                    <a:pt x="296" y="850"/>
                  </a:lnTo>
                  <a:lnTo>
                    <a:pt x="308" y="850"/>
                  </a:lnTo>
                  <a:lnTo>
                    <a:pt x="318" y="834"/>
                  </a:lnTo>
                  <a:lnTo>
                    <a:pt x="328" y="824"/>
                  </a:lnTo>
                  <a:lnTo>
                    <a:pt x="328" y="811"/>
                  </a:lnTo>
                  <a:lnTo>
                    <a:pt x="338" y="795"/>
                  </a:lnTo>
                  <a:lnTo>
                    <a:pt x="354" y="779"/>
                  </a:lnTo>
                  <a:lnTo>
                    <a:pt x="364" y="779"/>
                  </a:lnTo>
                  <a:lnTo>
                    <a:pt x="376" y="779"/>
                  </a:lnTo>
                  <a:lnTo>
                    <a:pt x="386" y="779"/>
                  </a:lnTo>
                  <a:lnTo>
                    <a:pt x="396" y="767"/>
                  </a:lnTo>
                  <a:lnTo>
                    <a:pt x="396" y="779"/>
                  </a:lnTo>
                  <a:lnTo>
                    <a:pt x="406" y="779"/>
                  </a:lnTo>
                  <a:lnTo>
                    <a:pt x="432" y="779"/>
                  </a:lnTo>
                  <a:lnTo>
                    <a:pt x="453" y="779"/>
                  </a:lnTo>
                  <a:lnTo>
                    <a:pt x="473" y="779"/>
                  </a:lnTo>
                  <a:lnTo>
                    <a:pt x="485" y="795"/>
                  </a:lnTo>
                  <a:lnTo>
                    <a:pt x="495" y="811"/>
                  </a:lnTo>
                  <a:lnTo>
                    <a:pt x="505" y="811"/>
                  </a:lnTo>
                  <a:lnTo>
                    <a:pt x="515" y="824"/>
                  </a:lnTo>
                  <a:lnTo>
                    <a:pt x="531" y="834"/>
                  </a:lnTo>
                  <a:lnTo>
                    <a:pt x="541" y="866"/>
                  </a:lnTo>
                  <a:lnTo>
                    <a:pt x="551" y="876"/>
                  </a:lnTo>
                  <a:lnTo>
                    <a:pt x="563" y="908"/>
                  </a:lnTo>
                  <a:lnTo>
                    <a:pt x="573" y="934"/>
                  </a:lnTo>
                  <a:lnTo>
                    <a:pt x="583" y="950"/>
                  </a:lnTo>
                  <a:lnTo>
                    <a:pt x="583" y="965"/>
                  </a:lnTo>
                  <a:lnTo>
                    <a:pt x="603" y="975"/>
                  </a:lnTo>
                  <a:lnTo>
                    <a:pt x="603" y="991"/>
                  </a:lnTo>
                  <a:lnTo>
                    <a:pt x="618" y="1007"/>
                  </a:lnTo>
                  <a:lnTo>
                    <a:pt x="618" y="1021"/>
                  </a:lnTo>
                  <a:lnTo>
                    <a:pt x="630" y="1037"/>
                  </a:lnTo>
                  <a:lnTo>
                    <a:pt x="640" y="1049"/>
                  </a:lnTo>
                  <a:lnTo>
                    <a:pt x="650" y="1049"/>
                  </a:lnTo>
                  <a:lnTo>
                    <a:pt x="660" y="1063"/>
                  </a:lnTo>
                  <a:lnTo>
                    <a:pt x="660" y="1095"/>
                  </a:lnTo>
                  <a:lnTo>
                    <a:pt x="660" y="1104"/>
                  </a:lnTo>
                  <a:lnTo>
                    <a:pt x="660" y="1120"/>
                  </a:lnTo>
                  <a:lnTo>
                    <a:pt x="660" y="1146"/>
                  </a:lnTo>
                  <a:lnTo>
                    <a:pt x="670" y="1146"/>
                  </a:lnTo>
                  <a:lnTo>
                    <a:pt x="670" y="1162"/>
                  </a:lnTo>
                  <a:lnTo>
                    <a:pt x="682" y="1178"/>
                  </a:lnTo>
                  <a:lnTo>
                    <a:pt x="682" y="1188"/>
                  </a:lnTo>
                  <a:lnTo>
                    <a:pt x="698" y="1204"/>
                  </a:lnTo>
                  <a:lnTo>
                    <a:pt x="708" y="1204"/>
                  </a:lnTo>
                  <a:lnTo>
                    <a:pt x="718" y="1204"/>
                  </a:lnTo>
                  <a:lnTo>
                    <a:pt x="728" y="1220"/>
                  </a:lnTo>
                  <a:lnTo>
                    <a:pt x="738" y="1220"/>
                  </a:lnTo>
                  <a:lnTo>
                    <a:pt x="750" y="1220"/>
                  </a:lnTo>
                  <a:lnTo>
                    <a:pt x="759" y="1236"/>
                  </a:lnTo>
                  <a:lnTo>
                    <a:pt x="769" y="1236"/>
                  </a:lnTo>
                  <a:lnTo>
                    <a:pt x="779" y="1245"/>
                  </a:lnTo>
                  <a:lnTo>
                    <a:pt x="795" y="1245"/>
                  </a:lnTo>
                  <a:lnTo>
                    <a:pt x="805" y="1245"/>
                  </a:lnTo>
                  <a:lnTo>
                    <a:pt x="817" y="1245"/>
                  </a:lnTo>
                  <a:lnTo>
                    <a:pt x="827" y="1245"/>
                  </a:lnTo>
                  <a:lnTo>
                    <a:pt x="837" y="1261"/>
                  </a:lnTo>
                  <a:lnTo>
                    <a:pt x="857" y="1275"/>
                  </a:lnTo>
                  <a:lnTo>
                    <a:pt x="869" y="1275"/>
                  </a:lnTo>
                  <a:lnTo>
                    <a:pt x="885" y="1275"/>
                  </a:lnTo>
                  <a:lnTo>
                    <a:pt x="885" y="1261"/>
                  </a:lnTo>
                  <a:lnTo>
                    <a:pt x="895" y="1261"/>
                  </a:lnTo>
                  <a:lnTo>
                    <a:pt x="905" y="1261"/>
                  </a:lnTo>
                  <a:lnTo>
                    <a:pt x="914" y="1261"/>
                  </a:lnTo>
                  <a:lnTo>
                    <a:pt x="914" y="1245"/>
                  </a:lnTo>
                  <a:lnTo>
                    <a:pt x="924" y="1236"/>
                  </a:lnTo>
                  <a:lnTo>
                    <a:pt x="914" y="1236"/>
                  </a:lnTo>
                  <a:lnTo>
                    <a:pt x="914" y="1220"/>
                  </a:lnTo>
                  <a:lnTo>
                    <a:pt x="905" y="1204"/>
                  </a:lnTo>
                  <a:lnTo>
                    <a:pt x="895" y="1162"/>
                  </a:lnTo>
                  <a:lnTo>
                    <a:pt x="885" y="1146"/>
                  </a:lnTo>
                  <a:lnTo>
                    <a:pt x="885" y="1178"/>
                  </a:lnTo>
                  <a:lnTo>
                    <a:pt x="895" y="1188"/>
                  </a:lnTo>
                  <a:lnTo>
                    <a:pt x="905" y="1220"/>
                  </a:lnTo>
                  <a:lnTo>
                    <a:pt x="895" y="1236"/>
                  </a:lnTo>
                  <a:lnTo>
                    <a:pt x="885" y="1236"/>
                  </a:lnTo>
                  <a:lnTo>
                    <a:pt x="885" y="1220"/>
                  </a:lnTo>
                  <a:lnTo>
                    <a:pt x="869" y="1220"/>
                  </a:lnTo>
                  <a:lnTo>
                    <a:pt x="869" y="1188"/>
                  </a:lnTo>
                  <a:lnTo>
                    <a:pt x="857" y="1178"/>
                  </a:lnTo>
                  <a:lnTo>
                    <a:pt x="857" y="1162"/>
                  </a:lnTo>
                  <a:lnTo>
                    <a:pt x="857" y="1146"/>
                  </a:lnTo>
                  <a:lnTo>
                    <a:pt x="857" y="1136"/>
                  </a:lnTo>
                  <a:lnTo>
                    <a:pt x="869" y="1120"/>
                  </a:lnTo>
                  <a:lnTo>
                    <a:pt x="885" y="1104"/>
                  </a:lnTo>
                  <a:lnTo>
                    <a:pt x="885" y="1095"/>
                  </a:lnTo>
                  <a:lnTo>
                    <a:pt x="905" y="1063"/>
                  </a:lnTo>
                  <a:lnTo>
                    <a:pt x="914" y="1037"/>
                  </a:lnTo>
                  <a:lnTo>
                    <a:pt x="936" y="1021"/>
                  </a:lnTo>
                  <a:lnTo>
                    <a:pt x="946" y="1007"/>
                  </a:lnTo>
                  <a:lnTo>
                    <a:pt x="972" y="991"/>
                  </a:lnTo>
                  <a:lnTo>
                    <a:pt x="982" y="991"/>
                  </a:lnTo>
                  <a:lnTo>
                    <a:pt x="1004" y="975"/>
                  </a:lnTo>
                  <a:lnTo>
                    <a:pt x="1024" y="965"/>
                  </a:lnTo>
                  <a:lnTo>
                    <a:pt x="1046" y="950"/>
                  </a:lnTo>
                  <a:lnTo>
                    <a:pt x="1069" y="934"/>
                  </a:lnTo>
                  <a:lnTo>
                    <a:pt x="1091" y="934"/>
                  </a:lnTo>
                  <a:lnTo>
                    <a:pt x="1101" y="924"/>
                  </a:lnTo>
                  <a:lnTo>
                    <a:pt x="1123" y="924"/>
                  </a:lnTo>
                  <a:lnTo>
                    <a:pt x="1133" y="908"/>
                  </a:lnTo>
                  <a:lnTo>
                    <a:pt x="1149" y="892"/>
                  </a:lnTo>
                  <a:lnTo>
                    <a:pt x="1159" y="876"/>
                  </a:lnTo>
                  <a:lnTo>
                    <a:pt x="1169" y="866"/>
                  </a:lnTo>
                  <a:lnTo>
                    <a:pt x="1179" y="866"/>
                  </a:lnTo>
                  <a:lnTo>
                    <a:pt x="1191" y="866"/>
                  </a:lnTo>
                  <a:lnTo>
                    <a:pt x="1211" y="850"/>
                  </a:lnTo>
                  <a:lnTo>
                    <a:pt x="1221" y="850"/>
                  </a:lnTo>
                  <a:lnTo>
                    <a:pt x="1246" y="834"/>
                  </a:lnTo>
                  <a:lnTo>
                    <a:pt x="1258" y="834"/>
                  </a:lnTo>
                  <a:lnTo>
                    <a:pt x="1246" y="834"/>
                  </a:lnTo>
                  <a:lnTo>
                    <a:pt x="1268" y="811"/>
                  </a:lnTo>
                  <a:lnTo>
                    <a:pt x="1278" y="795"/>
                  </a:lnTo>
                  <a:lnTo>
                    <a:pt x="1278" y="779"/>
                  </a:lnTo>
                  <a:lnTo>
                    <a:pt x="1278" y="767"/>
                  </a:lnTo>
                  <a:lnTo>
                    <a:pt x="1268" y="753"/>
                  </a:lnTo>
                  <a:lnTo>
                    <a:pt x="1278" y="737"/>
                  </a:lnTo>
                  <a:lnTo>
                    <a:pt x="1278" y="721"/>
                  </a:lnTo>
                  <a:lnTo>
                    <a:pt x="1288" y="705"/>
                  </a:lnTo>
                  <a:lnTo>
                    <a:pt x="1288" y="680"/>
                  </a:lnTo>
                  <a:lnTo>
                    <a:pt x="1278" y="664"/>
                  </a:lnTo>
                  <a:lnTo>
                    <a:pt x="1278" y="638"/>
                  </a:lnTo>
                  <a:lnTo>
                    <a:pt x="1268" y="622"/>
                  </a:lnTo>
                  <a:lnTo>
                    <a:pt x="1258" y="608"/>
                  </a:lnTo>
                  <a:lnTo>
                    <a:pt x="1236" y="596"/>
                  </a:lnTo>
                  <a:lnTo>
                    <a:pt x="1236" y="566"/>
                  </a:lnTo>
                  <a:lnTo>
                    <a:pt x="1236" y="541"/>
                  </a:lnTo>
                  <a:lnTo>
                    <a:pt x="1236" y="509"/>
                  </a:lnTo>
                  <a:lnTo>
                    <a:pt x="1246" y="483"/>
                  </a:lnTo>
                  <a:lnTo>
                    <a:pt x="1246" y="467"/>
                  </a:lnTo>
                  <a:lnTo>
                    <a:pt x="1246" y="441"/>
                  </a:lnTo>
                  <a:lnTo>
                    <a:pt x="1246" y="409"/>
                  </a:lnTo>
                  <a:lnTo>
                    <a:pt x="1246" y="396"/>
                  </a:lnTo>
                  <a:lnTo>
                    <a:pt x="1236" y="384"/>
                  </a:lnTo>
                  <a:lnTo>
                    <a:pt x="1211" y="384"/>
                  </a:lnTo>
                  <a:lnTo>
                    <a:pt x="1201" y="384"/>
                  </a:lnTo>
                  <a:lnTo>
                    <a:pt x="1211" y="384"/>
                  </a:lnTo>
                  <a:lnTo>
                    <a:pt x="1201" y="384"/>
                  </a:lnTo>
                  <a:lnTo>
                    <a:pt x="1191" y="384"/>
                  </a:lnTo>
                  <a:lnTo>
                    <a:pt x="1179" y="384"/>
                  </a:lnTo>
                  <a:lnTo>
                    <a:pt x="1169" y="368"/>
                  </a:lnTo>
                  <a:lnTo>
                    <a:pt x="1159" y="368"/>
                  </a:lnTo>
                  <a:lnTo>
                    <a:pt x="1149" y="354"/>
                  </a:lnTo>
                  <a:lnTo>
                    <a:pt x="1133" y="354"/>
                  </a:lnTo>
                  <a:lnTo>
                    <a:pt x="1123" y="354"/>
                  </a:lnTo>
                  <a:lnTo>
                    <a:pt x="1113" y="354"/>
                  </a:lnTo>
                  <a:lnTo>
                    <a:pt x="1101" y="354"/>
                  </a:lnTo>
                  <a:lnTo>
                    <a:pt x="1091" y="354"/>
                  </a:lnTo>
                  <a:lnTo>
                    <a:pt x="1081" y="368"/>
                  </a:lnTo>
                  <a:lnTo>
                    <a:pt x="1069" y="368"/>
                  </a:lnTo>
                  <a:lnTo>
                    <a:pt x="1062" y="368"/>
                  </a:lnTo>
                  <a:lnTo>
                    <a:pt x="1046" y="368"/>
                  </a:lnTo>
                  <a:lnTo>
                    <a:pt x="1034" y="368"/>
                  </a:lnTo>
                  <a:lnTo>
                    <a:pt x="1014" y="368"/>
                  </a:lnTo>
                  <a:lnTo>
                    <a:pt x="1004" y="354"/>
                  </a:lnTo>
                  <a:lnTo>
                    <a:pt x="992" y="354"/>
                  </a:lnTo>
                  <a:lnTo>
                    <a:pt x="982" y="338"/>
                  </a:lnTo>
                  <a:lnTo>
                    <a:pt x="972" y="326"/>
                  </a:lnTo>
                  <a:lnTo>
                    <a:pt x="962" y="338"/>
                  </a:lnTo>
                  <a:lnTo>
                    <a:pt x="962" y="354"/>
                  </a:lnTo>
                  <a:lnTo>
                    <a:pt x="946" y="368"/>
                  </a:lnTo>
                  <a:lnTo>
                    <a:pt x="936" y="354"/>
                  </a:lnTo>
                  <a:lnTo>
                    <a:pt x="924" y="354"/>
                  </a:lnTo>
                  <a:lnTo>
                    <a:pt x="914" y="354"/>
                  </a:lnTo>
                  <a:lnTo>
                    <a:pt x="905" y="338"/>
                  </a:lnTo>
                  <a:lnTo>
                    <a:pt x="895" y="338"/>
                  </a:lnTo>
                  <a:lnTo>
                    <a:pt x="885" y="338"/>
                  </a:lnTo>
                  <a:lnTo>
                    <a:pt x="869" y="326"/>
                  </a:lnTo>
                  <a:lnTo>
                    <a:pt x="869" y="312"/>
                  </a:lnTo>
                  <a:lnTo>
                    <a:pt x="857" y="312"/>
                  </a:lnTo>
                  <a:lnTo>
                    <a:pt x="847" y="312"/>
                  </a:lnTo>
                  <a:lnTo>
                    <a:pt x="847" y="296"/>
                  </a:lnTo>
                  <a:lnTo>
                    <a:pt x="837" y="312"/>
                  </a:lnTo>
                  <a:lnTo>
                    <a:pt x="827" y="312"/>
                  </a:lnTo>
                  <a:lnTo>
                    <a:pt x="827" y="326"/>
                  </a:lnTo>
                  <a:lnTo>
                    <a:pt x="817" y="312"/>
                  </a:lnTo>
                  <a:lnTo>
                    <a:pt x="805" y="312"/>
                  </a:lnTo>
                  <a:lnTo>
                    <a:pt x="795" y="312"/>
                  </a:lnTo>
                  <a:lnTo>
                    <a:pt x="779" y="296"/>
                  </a:lnTo>
                  <a:lnTo>
                    <a:pt x="769" y="296"/>
                  </a:lnTo>
                  <a:lnTo>
                    <a:pt x="759" y="296"/>
                  </a:lnTo>
                  <a:lnTo>
                    <a:pt x="750" y="296"/>
                  </a:lnTo>
                  <a:lnTo>
                    <a:pt x="738" y="296"/>
                  </a:lnTo>
                  <a:lnTo>
                    <a:pt x="738" y="286"/>
                  </a:lnTo>
                  <a:lnTo>
                    <a:pt x="738" y="270"/>
                  </a:lnTo>
                  <a:lnTo>
                    <a:pt x="728" y="270"/>
                  </a:lnTo>
                  <a:lnTo>
                    <a:pt x="718" y="286"/>
                  </a:lnTo>
                  <a:lnTo>
                    <a:pt x="708" y="286"/>
                  </a:lnTo>
                  <a:lnTo>
                    <a:pt x="698" y="286"/>
                  </a:lnTo>
                  <a:lnTo>
                    <a:pt x="682" y="270"/>
                  </a:lnTo>
                  <a:lnTo>
                    <a:pt x="698" y="255"/>
                  </a:lnTo>
                  <a:lnTo>
                    <a:pt x="682" y="255"/>
                  </a:lnTo>
                  <a:lnTo>
                    <a:pt x="670" y="255"/>
                  </a:lnTo>
                  <a:lnTo>
                    <a:pt x="698" y="26"/>
                  </a:lnTo>
                  <a:lnTo>
                    <a:pt x="432" y="0"/>
                  </a:lnTo>
                  <a:lnTo>
                    <a:pt x="406" y="0"/>
                  </a:lnTo>
                  <a:lnTo>
                    <a:pt x="354" y="509"/>
                  </a:lnTo>
                  <a:lnTo>
                    <a:pt x="251" y="499"/>
                  </a:lnTo>
                  <a:lnTo>
                    <a:pt x="151" y="483"/>
                  </a:lnTo>
                  <a:lnTo>
                    <a:pt x="22" y="451"/>
                  </a:lnTo>
                  <a:lnTo>
                    <a:pt x="0" y="451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1" name="Freeform 13"/>
            <p:cNvSpPr>
              <a:spLocks/>
            </p:cNvSpPr>
            <p:nvPr/>
          </p:nvSpPr>
          <p:spPr bwMode="auto">
            <a:xfrm>
              <a:off x="3554413" y="4062413"/>
              <a:ext cx="560387" cy="541337"/>
            </a:xfrm>
            <a:custGeom>
              <a:avLst/>
              <a:gdLst>
                <a:gd name="T0" fmla="*/ 509332 w 461"/>
                <a:gd name="T1" fmla="*/ 239565 h 409"/>
                <a:gd name="T2" fmla="*/ 477727 w 461"/>
                <a:gd name="T3" fmla="*/ 260742 h 409"/>
                <a:gd name="T4" fmla="*/ 477727 w 461"/>
                <a:gd name="T5" fmla="*/ 315008 h 409"/>
                <a:gd name="T6" fmla="*/ 453415 w 461"/>
                <a:gd name="T7" fmla="*/ 336185 h 409"/>
                <a:gd name="T8" fmla="*/ 426672 w 461"/>
                <a:gd name="T9" fmla="*/ 367950 h 409"/>
                <a:gd name="T10" fmla="*/ 414516 w 461"/>
                <a:gd name="T11" fmla="*/ 431481 h 409"/>
                <a:gd name="T12" fmla="*/ 403576 w 461"/>
                <a:gd name="T13" fmla="*/ 444717 h 409"/>
                <a:gd name="T14" fmla="*/ 414516 w 461"/>
                <a:gd name="T15" fmla="*/ 485747 h 409"/>
                <a:gd name="T16" fmla="*/ 403576 w 461"/>
                <a:gd name="T17" fmla="*/ 541337 h 409"/>
                <a:gd name="T18" fmla="*/ 66857 w 461"/>
                <a:gd name="T19" fmla="*/ 506924 h 409"/>
                <a:gd name="T20" fmla="*/ 66857 w 461"/>
                <a:gd name="T21" fmla="*/ 444717 h 409"/>
                <a:gd name="T22" fmla="*/ 24312 w 461"/>
                <a:gd name="T23" fmla="*/ 431481 h 409"/>
                <a:gd name="T24" fmla="*/ 24312 w 461"/>
                <a:gd name="T25" fmla="*/ 299125 h 409"/>
                <a:gd name="T26" fmla="*/ 24312 w 461"/>
                <a:gd name="T27" fmla="*/ 205152 h 409"/>
                <a:gd name="T28" fmla="*/ 12156 w 461"/>
                <a:gd name="T29" fmla="*/ 149563 h 409"/>
                <a:gd name="T30" fmla="*/ 0 w 461"/>
                <a:gd name="T31" fmla="*/ 74119 h 409"/>
                <a:gd name="T32" fmla="*/ 0 w 461"/>
                <a:gd name="T33" fmla="*/ 13236 h 409"/>
                <a:gd name="T34" fmla="*/ 93600 w 461"/>
                <a:gd name="T35" fmla="*/ 0 h 409"/>
                <a:gd name="T36" fmla="*/ 226100 w 461"/>
                <a:gd name="T37" fmla="*/ 5294 h 409"/>
                <a:gd name="T38" fmla="*/ 357383 w 461"/>
                <a:gd name="T39" fmla="*/ 5294 h 409"/>
                <a:gd name="T40" fmla="*/ 489883 w 461"/>
                <a:gd name="T41" fmla="*/ 0 h 409"/>
                <a:gd name="T42" fmla="*/ 523919 w 461"/>
                <a:gd name="T43" fmla="*/ 0 h 409"/>
                <a:gd name="T44" fmla="*/ 509332 w 461"/>
                <a:gd name="T45" fmla="*/ 31765 h 409"/>
                <a:gd name="T46" fmla="*/ 477727 w 461"/>
                <a:gd name="T47" fmla="*/ 74119 h 409"/>
                <a:gd name="T48" fmla="*/ 548231 w 461"/>
                <a:gd name="T49" fmla="*/ 82061 h 409"/>
                <a:gd name="T50" fmla="*/ 560387 w 461"/>
                <a:gd name="T51" fmla="*/ 93973 h 409"/>
                <a:gd name="T52" fmla="*/ 548231 w 461"/>
                <a:gd name="T53" fmla="*/ 128386 h 409"/>
                <a:gd name="T54" fmla="*/ 536075 w 461"/>
                <a:gd name="T55" fmla="*/ 149563 h 409"/>
                <a:gd name="T56" fmla="*/ 523919 w 461"/>
                <a:gd name="T57" fmla="*/ 162798 h 409"/>
                <a:gd name="T58" fmla="*/ 509332 w 461"/>
                <a:gd name="T59" fmla="*/ 183975 h 409"/>
                <a:gd name="T60" fmla="*/ 523919 w 461"/>
                <a:gd name="T61" fmla="*/ 205152 h 409"/>
                <a:gd name="T62" fmla="*/ 509332 w 461"/>
                <a:gd name="T63" fmla="*/ 239565 h 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409">
                  <a:moveTo>
                    <a:pt x="431" y="171"/>
                  </a:moveTo>
                  <a:lnTo>
                    <a:pt x="419" y="181"/>
                  </a:lnTo>
                  <a:lnTo>
                    <a:pt x="409" y="181"/>
                  </a:lnTo>
                  <a:lnTo>
                    <a:pt x="393" y="197"/>
                  </a:lnTo>
                  <a:lnTo>
                    <a:pt x="393" y="226"/>
                  </a:lnTo>
                  <a:lnTo>
                    <a:pt x="393" y="238"/>
                  </a:lnTo>
                  <a:lnTo>
                    <a:pt x="383" y="254"/>
                  </a:lnTo>
                  <a:lnTo>
                    <a:pt x="373" y="254"/>
                  </a:lnTo>
                  <a:lnTo>
                    <a:pt x="351" y="268"/>
                  </a:lnTo>
                  <a:lnTo>
                    <a:pt x="351" y="278"/>
                  </a:lnTo>
                  <a:lnTo>
                    <a:pt x="341" y="310"/>
                  </a:lnTo>
                  <a:lnTo>
                    <a:pt x="341" y="326"/>
                  </a:lnTo>
                  <a:lnTo>
                    <a:pt x="341" y="336"/>
                  </a:lnTo>
                  <a:lnTo>
                    <a:pt x="332" y="336"/>
                  </a:lnTo>
                  <a:lnTo>
                    <a:pt x="332" y="351"/>
                  </a:lnTo>
                  <a:lnTo>
                    <a:pt x="341" y="367"/>
                  </a:lnTo>
                  <a:lnTo>
                    <a:pt x="341" y="383"/>
                  </a:lnTo>
                  <a:lnTo>
                    <a:pt x="332" y="409"/>
                  </a:lnTo>
                  <a:lnTo>
                    <a:pt x="55" y="409"/>
                  </a:lnTo>
                  <a:lnTo>
                    <a:pt x="55" y="383"/>
                  </a:lnTo>
                  <a:lnTo>
                    <a:pt x="55" y="351"/>
                  </a:lnTo>
                  <a:lnTo>
                    <a:pt x="55" y="336"/>
                  </a:lnTo>
                  <a:lnTo>
                    <a:pt x="45" y="326"/>
                  </a:lnTo>
                  <a:lnTo>
                    <a:pt x="20" y="326"/>
                  </a:lnTo>
                  <a:lnTo>
                    <a:pt x="10" y="326"/>
                  </a:lnTo>
                  <a:lnTo>
                    <a:pt x="20" y="226"/>
                  </a:lnTo>
                  <a:lnTo>
                    <a:pt x="20" y="171"/>
                  </a:lnTo>
                  <a:lnTo>
                    <a:pt x="20" y="155"/>
                  </a:lnTo>
                  <a:lnTo>
                    <a:pt x="20" y="123"/>
                  </a:lnTo>
                  <a:lnTo>
                    <a:pt x="10" y="113"/>
                  </a:lnTo>
                  <a:lnTo>
                    <a:pt x="10" y="81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77" y="0"/>
                  </a:lnTo>
                  <a:lnTo>
                    <a:pt x="129" y="4"/>
                  </a:lnTo>
                  <a:lnTo>
                    <a:pt x="186" y="4"/>
                  </a:lnTo>
                  <a:lnTo>
                    <a:pt x="238" y="4"/>
                  </a:lnTo>
                  <a:lnTo>
                    <a:pt x="294" y="4"/>
                  </a:lnTo>
                  <a:lnTo>
                    <a:pt x="351" y="0"/>
                  </a:lnTo>
                  <a:lnTo>
                    <a:pt x="403" y="0"/>
                  </a:lnTo>
                  <a:lnTo>
                    <a:pt x="419" y="0"/>
                  </a:lnTo>
                  <a:lnTo>
                    <a:pt x="431" y="0"/>
                  </a:lnTo>
                  <a:lnTo>
                    <a:pt x="431" y="10"/>
                  </a:lnTo>
                  <a:lnTo>
                    <a:pt x="419" y="24"/>
                  </a:lnTo>
                  <a:lnTo>
                    <a:pt x="409" y="40"/>
                  </a:lnTo>
                  <a:lnTo>
                    <a:pt x="393" y="56"/>
                  </a:lnTo>
                  <a:lnTo>
                    <a:pt x="409" y="56"/>
                  </a:lnTo>
                  <a:lnTo>
                    <a:pt x="451" y="62"/>
                  </a:lnTo>
                  <a:lnTo>
                    <a:pt x="451" y="71"/>
                  </a:lnTo>
                  <a:lnTo>
                    <a:pt x="461" y="71"/>
                  </a:lnTo>
                  <a:lnTo>
                    <a:pt x="451" y="81"/>
                  </a:lnTo>
                  <a:lnTo>
                    <a:pt x="451" y="97"/>
                  </a:lnTo>
                  <a:lnTo>
                    <a:pt x="441" y="97"/>
                  </a:lnTo>
                  <a:lnTo>
                    <a:pt x="441" y="113"/>
                  </a:lnTo>
                  <a:lnTo>
                    <a:pt x="441" y="123"/>
                  </a:lnTo>
                  <a:lnTo>
                    <a:pt x="431" y="123"/>
                  </a:lnTo>
                  <a:lnTo>
                    <a:pt x="419" y="123"/>
                  </a:lnTo>
                  <a:lnTo>
                    <a:pt x="419" y="139"/>
                  </a:lnTo>
                  <a:lnTo>
                    <a:pt x="431" y="139"/>
                  </a:lnTo>
                  <a:lnTo>
                    <a:pt x="431" y="155"/>
                  </a:lnTo>
                  <a:lnTo>
                    <a:pt x="431" y="171"/>
                  </a:lnTo>
                  <a:lnTo>
                    <a:pt x="419" y="181"/>
                  </a:lnTo>
                  <a:lnTo>
                    <a:pt x="431" y="171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2" name="Freeform 14"/>
            <p:cNvSpPr>
              <a:spLocks/>
            </p:cNvSpPr>
            <p:nvPr/>
          </p:nvSpPr>
          <p:spPr bwMode="auto">
            <a:xfrm>
              <a:off x="2633663" y="3887788"/>
              <a:ext cx="946150" cy="606425"/>
            </a:xfrm>
            <a:custGeom>
              <a:avLst/>
              <a:gdLst>
                <a:gd name="T0" fmla="*/ 934004 w 779"/>
                <a:gd name="T1" fmla="*/ 606425 h 457"/>
                <a:gd name="T2" fmla="*/ 909713 w 779"/>
                <a:gd name="T3" fmla="*/ 606425 h 457"/>
                <a:gd name="T4" fmla="*/ 882992 w 779"/>
                <a:gd name="T5" fmla="*/ 585193 h 457"/>
                <a:gd name="T6" fmla="*/ 851414 w 779"/>
                <a:gd name="T7" fmla="*/ 563962 h 457"/>
                <a:gd name="T8" fmla="*/ 827122 w 779"/>
                <a:gd name="T9" fmla="*/ 563962 h 457"/>
                <a:gd name="T10" fmla="*/ 800402 w 779"/>
                <a:gd name="T11" fmla="*/ 563962 h 457"/>
                <a:gd name="T12" fmla="*/ 776110 w 779"/>
                <a:gd name="T13" fmla="*/ 585193 h 457"/>
                <a:gd name="T14" fmla="*/ 745746 w 779"/>
                <a:gd name="T15" fmla="*/ 585193 h 457"/>
                <a:gd name="T16" fmla="*/ 706880 w 779"/>
                <a:gd name="T17" fmla="*/ 585193 h 457"/>
                <a:gd name="T18" fmla="*/ 680159 w 779"/>
                <a:gd name="T19" fmla="*/ 563962 h 457"/>
                <a:gd name="T20" fmla="*/ 655868 w 779"/>
                <a:gd name="T21" fmla="*/ 529461 h 457"/>
                <a:gd name="T22" fmla="*/ 643722 w 779"/>
                <a:gd name="T23" fmla="*/ 563962 h 457"/>
                <a:gd name="T24" fmla="*/ 612143 w 779"/>
                <a:gd name="T25" fmla="*/ 563962 h 457"/>
                <a:gd name="T26" fmla="*/ 585423 w 779"/>
                <a:gd name="T27" fmla="*/ 563962 h 457"/>
                <a:gd name="T28" fmla="*/ 562346 w 779"/>
                <a:gd name="T29" fmla="*/ 545384 h 457"/>
                <a:gd name="T30" fmla="*/ 530767 w 779"/>
                <a:gd name="T31" fmla="*/ 529461 h 457"/>
                <a:gd name="T32" fmla="*/ 518621 w 779"/>
                <a:gd name="T33" fmla="*/ 510883 h 457"/>
                <a:gd name="T34" fmla="*/ 504047 w 779"/>
                <a:gd name="T35" fmla="*/ 489652 h 457"/>
                <a:gd name="T36" fmla="*/ 479755 w 779"/>
                <a:gd name="T37" fmla="*/ 510883 h 457"/>
                <a:gd name="T38" fmla="*/ 467609 w 779"/>
                <a:gd name="T39" fmla="*/ 510883 h 457"/>
                <a:gd name="T40" fmla="*/ 440889 w 779"/>
                <a:gd name="T41" fmla="*/ 510883 h 457"/>
                <a:gd name="T42" fmla="*/ 409310 w 779"/>
                <a:gd name="T43" fmla="*/ 489652 h 457"/>
                <a:gd name="T44" fmla="*/ 386233 w 779"/>
                <a:gd name="T45" fmla="*/ 489652 h 457"/>
                <a:gd name="T46" fmla="*/ 371658 w 779"/>
                <a:gd name="T47" fmla="*/ 476382 h 457"/>
                <a:gd name="T48" fmla="*/ 359513 w 779"/>
                <a:gd name="T49" fmla="*/ 455150 h 457"/>
                <a:gd name="T50" fmla="*/ 335221 w 779"/>
                <a:gd name="T51" fmla="*/ 476382 h 457"/>
                <a:gd name="T52" fmla="*/ 303642 w 779"/>
                <a:gd name="T53" fmla="*/ 455150 h 457"/>
                <a:gd name="T54" fmla="*/ 303642 w 779"/>
                <a:gd name="T55" fmla="*/ 435246 h 457"/>
                <a:gd name="T56" fmla="*/ 323076 w 779"/>
                <a:gd name="T57" fmla="*/ 131370 h 457"/>
                <a:gd name="T58" fmla="*/ 0 w 779"/>
                <a:gd name="T59" fmla="*/ 0 h 457"/>
                <a:gd name="T60" fmla="*/ 195546 w 779"/>
                <a:gd name="T61" fmla="*/ 42463 h 457"/>
                <a:gd name="T62" fmla="*/ 409310 w 779"/>
                <a:gd name="T63" fmla="*/ 71656 h 457"/>
                <a:gd name="T64" fmla="*/ 631576 w 779"/>
                <a:gd name="T65" fmla="*/ 83599 h 457"/>
                <a:gd name="T66" fmla="*/ 846555 w 779"/>
                <a:gd name="T67" fmla="*/ 96869 h 457"/>
                <a:gd name="T68" fmla="*/ 946150 w 779"/>
                <a:gd name="T69" fmla="*/ 173833 h 457"/>
                <a:gd name="T70" fmla="*/ 921859 w 779"/>
                <a:gd name="T71" fmla="*/ 226912 h 457"/>
                <a:gd name="T72" fmla="*/ 934004 w 779"/>
                <a:gd name="T73" fmla="*/ 283971 h 457"/>
                <a:gd name="T74" fmla="*/ 946150 w 779"/>
                <a:gd name="T75" fmla="*/ 337050 h 457"/>
                <a:gd name="T76" fmla="*/ 946150 w 779"/>
                <a:gd name="T77" fmla="*/ 400745 h 457"/>
                <a:gd name="T78" fmla="*/ 934004 w 779"/>
                <a:gd name="T79" fmla="*/ 606425 h 4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79" h="457">
                  <a:moveTo>
                    <a:pt x="779" y="457"/>
                  </a:moveTo>
                  <a:lnTo>
                    <a:pt x="769" y="457"/>
                  </a:lnTo>
                  <a:lnTo>
                    <a:pt x="759" y="457"/>
                  </a:lnTo>
                  <a:lnTo>
                    <a:pt x="749" y="457"/>
                  </a:lnTo>
                  <a:lnTo>
                    <a:pt x="737" y="441"/>
                  </a:lnTo>
                  <a:lnTo>
                    <a:pt x="727" y="441"/>
                  </a:lnTo>
                  <a:lnTo>
                    <a:pt x="717" y="425"/>
                  </a:lnTo>
                  <a:lnTo>
                    <a:pt x="701" y="425"/>
                  </a:lnTo>
                  <a:lnTo>
                    <a:pt x="691" y="425"/>
                  </a:lnTo>
                  <a:lnTo>
                    <a:pt x="681" y="425"/>
                  </a:lnTo>
                  <a:lnTo>
                    <a:pt x="669" y="425"/>
                  </a:lnTo>
                  <a:lnTo>
                    <a:pt x="659" y="425"/>
                  </a:lnTo>
                  <a:lnTo>
                    <a:pt x="649" y="441"/>
                  </a:lnTo>
                  <a:lnTo>
                    <a:pt x="639" y="441"/>
                  </a:lnTo>
                  <a:lnTo>
                    <a:pt x="630" y="441"/>
                  </a:lnTo>
                  <a:lnTo>
                    <a:pt x="614" y="441"/>
                  </a:lnTo>
                  <a:lnTo>
                    <a:pt x="604" y="441"/>
                  </a:lnTo>
                  <a:lnTo>
                    <a:pt x="582" y="441"/>
                  </a:lnTo>
                  <a:lnTo>
                    <a:pt x="572" y="425"/>
                  </a:lnTo>
                  <a:lnTo>
                    <a:pt x="560" y="425"/>
                  </a:lnTo>
                  <a:lnTo>
                    <a:pt x="550" y="411"/>
                  </a:lnTo>
                  <a:lnTo>
                    <a:pt x="540" y="399"/>
                  </a:lnTo>
                  <a:lnTo>
                    <a:pt x="530" y="411"/>
                  </a:lnTo>
                  <a:lnTo>
                    <a:pt x="530" y="425"/>
                  </a:lnTo>
                  <a:lnTo>
                    <a:pt x="514" y="441"/>
                  </a:lnTo>
                  <a:lnTo>
                    <a:pt x="504" y="425"/>
                  </a:lnTo>
                  <a:lnTo>
                    <a:pt x="494" y="425"/>
                  </a:lnTo>
                  <a:lnTo>
                    <a:pt x="482" y="425"/>
                  </a:lnTo>
                  <a:lnTo>
                    <a:pt x="473" y="411"/>
                  </a:lnTo>
                  <a:lnTo>
                    <a:pt x="463" y="411"/>
                  </a:lnTo>
                  <a:lnTo>
                    <a:pt x="453" y="411"/>
                  </a:lnTo>
                  <a:lnTo>
                    <a:pt x="437" y="399"/>
                  </a:lnTo>
                  <a:lnTo>
                    <a:pt x="437" y="385"/>
                  </a:lnTo>
                  <a:lnTo>
                    <a:pt x="427" y="385"/>
                  </a:lnTo>
                  <a:lnTo>
                    <a:pt x="415" y="385"/>
                  </a:lnTo>
                  <a:lnTo>
                    <a:pt x="415" y="369"/>
                  </a:lnTo>
                  <a:lnTo>
                    <a:pt x="405" y="385"/>
                  </a:lnTo>
                  <a:lnTo>
                    <a:pt x="395" y="385"/>
                  </a:lnTo>
                  <a:lnTo>
                    <a:pt x="395" y="399"/>
                  </a:lnTo>
                  <a:lnTo>
                    <a:pt x="385" y="385"/>
                  </a:lnTo>
                  <a:lnTo>
                    <a:pt x="375" y="385"/>
                  </a:lnTo>
                  <a:lnTo>
                    <a:pt x="363" y="385"/>
                  </a:lnTo>
                  <a:lnTo>
                    <a:pt x="347" y="369"/>
                  </a:lnTo>
                  <a:lnTo>
                    <a:pt x="337" y="369"/>
                  </a:lnTo>
                  <a:lnTo>
                    <a:pt x="327" y="369"/>
                  </a:lnTo>
                  <a:lnTo>
                    <a:pt x="318" y="369"/>
                  </a:lnTo>
                  <a:lnTo>
                    <a:pt x="306" y="369"/>
                  </a:lnTo>
                  <a:lnTo>
                    <a:pt x="306" y="359"/>
                  </a:lnTo>
                  <a:lnTo>
                    <a:pt x="306" y="343"/>
                  </a:lnTo>
                  <a:lnTo>
                    <a:pt x="296" y="343"/>
                  </a:lnTo>
                  <a:lnTo>
                    <a:pt x="286" y="359"/>
                  </a:lnTo>
                  <a:lnTo>
                    <a:pt x="276" y="359"/>
                  </a:lnTo>
                  <a:lnTo>
                    <a:pt x="266" y="359"/>
                  </a:lnTo>
                  <a:lnTo>
                    <a:pt x="250" y="343"/>
                  </a:lnTo>
                  <a:lnTo>
                    <a:pt x="266" y="328"/>
                  </a:lnTo>
                  <a:lnTo>
                    <a:pt x="250" y="328"/>
                  </a:lnTo>
                  <a:lnTo>
                    <a:pt x="238" y="328"/>
                  </a:lnTo>
                  <a:lnTo>
                    <a:pt x="266" y="99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3" y="16"/>
                  </a:lnTo>
                  <a:lnTo>
                    <a:pt x="161" y="32"/>
                  </a:lnTo>
                  <a:lnTo>
                    <a:pt x="250" y="42"/>
                  </a:lnTo>
                  <a:lnTo>
                    <a:pt x="337" y="54"/>
                  </a:lnTo>
                  <a:lnTo>
                    <a:pt x="427" y="57"/>
                  </a:lnTo>
                  <a:lnTo>
                    <a:pt x="520" y="63"/>
                  </a:lnTo>
                  <a:lnTo>
                    <a:pt x="608" y="67"/>
                  </a:lnTo>
                  <a:lnTo>
                    <a:pt x="697" y="73"/>
                  </a:lnTo>
                  <a:lnTo>
                    <a:pt x="769" y="73"/>
                  </a:lnTo>
                  <a:lnTo>
                    <a:pt x="779" y="131"/>
                  </a:lnTo>
                  <a:lnTo>
                    <a:pt x="759" y="141"/>
                  </a:lnTo>
                  <a:lnTo>
                    <a:pt x="759" y="171"/>
                  </a:lnTo>
                  <a:lnTo>
                    <a:pt x="759" y="187"/>
                  </a:lnTo>
                  <a:lnTo>
                    <a:pt x="769" y="214"/>
                  </a:lnTo>
                  <a:lnTo>
                    <a:pt x="769" y="244"/>
                  </a:lnTo>
                  <a:lnTo>
                    <a:pt x="779" y="254"/>
                  </a:lnTo>
                  <a:lnTo>
                    <a:pt x="779" y="286"/>
                  </a:lnTo>
                  <a:lnTo>
                    <a:pt x="779" y="302"/>
                  </a:lnTo>
                  <a:lnTo>
                    <a:pt x="779" y="359"/>
                  </a:lnTo>
                  <a:lnTo>
                    <a:pt x="769" y="457"/>
                  </a:lnTo>
                  <a:lnTo>
                    <a:pt x="779" y="457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3" name="Freeform 15"/>
            <p:cNvSpPr>
              <a:spLocks/>
            </p:cNvSpPr>
            <p:nvPr/>
          </p:nvSpPr>
          <p:spPr bwMode="auto">
            <a:xfrm>
              <a:off x="1800225" y="3759200"/>
              <a:ext cx="833438" cy="900113"/>
            </a:xfrm>
            <a:custGeom>
              <a:avLst/>
              <a:gdLst>
                <a:gd name="T0" fmla="*/ 159155 w 686"/>
                <a:gd name="T1" fmla="*/ 0 h 679"/>
                <a:gd name="T2" fmla="*/ 273358 w 686"/>
                <a:gd name="T3" fmla="*/ 25187 h 679"/>
                <a:gd name="T4" fmla="*/ 386346 w 686"/>
                <a:gd name="T5" fmla="*/ 54351 h 679"/>
                <a:gd name="T6" fmla="*/ 499334 w 686"/>
                <a:gd name="T7" fmla="*/ 80864 h 679"/>
                <a:gd name="T8" fmla="*/ 613537 w 686"/>
                <a:gd name="T9" fmla="*/ 102075 h 679"/>
                <a:gd name="T10" fmla="*/ 726525 w 686"/>
                <a:gd name="T11" fmla="*/ 115331 h 679"/>
                <a:gd name="T12" fmla="*/ 813999 w 686"/>
                <a:gd name="T13" fmla="*/ 128588 h 679"/>
                <a:gd name="T14" fmla="*/ 833438 w 686"/>
                <a:gd name="T15" fmla="*/ 128588 h 679"/>
                <a:gd name="T16" fmla="*/ 833438 w 686"/>
                <a:gd name="T17" fmla="*/ 225360 h 679"/>
                <a:gd name="T18" fmla="*/ 801850 w 686"/>
                <a:gd name="T19" fmla="*/ 225360 h 679"/>
                <a:gd name="T20" fmla="*/ 738674 w 686"/>
                <a:gd name="T21" fmla="*/ 900113 h 679"/>
                <a:gd name="T22" fmla="*/ 613537 w 686"/>
                <a:gd name="T23" fmla="*/ 886857 h 679"/>
                <a:gd name="T24" fmla="*/ 492044 w 686"/>
                <a:gd name="T25" fmla="*/ 865646 h 679"/>
                <a:gd name="T26" fmla="*/ 335319 w 686"/>
                <a:gd name="T27" fmla="*/ 823226 h 679"/>
                <a:gd name="T28" fmla="*/ 308591 w 686"/>
                <a:gd name="T29" fmla="*/ 823226 h 679"/>
                <a:gd name="T30" fmla="*/ 308591 w 686"/>
                <a:gd name="T31" fmla="*/ 865646 h 679"/>
                <a:gd name="T32" fmla="*/ 120277 w 686"/>
                <a:gd name="T33" fmla="*/ 809969 h 679"/>
                <a:gd name="T34" fmla="*/ 97194 w 686"/>
                <a:gd name="T35" fmla="*/ 900113 h 679"/>
                <a:gd name="T36" fmla="*/ 0 w 686"/>
                <a:gd name="T37" fmla="*/ 865646 h 679"/>
                <a:gd name="T38" fmla="*/ 159155 w 686"/>
                <a:gd name="T39" fmla="*/ 0 h 6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86" h="679">
                  <a:moveTo>
                    <a:pt x="131" y="0"/>
                  </a:moveTo>
                  <a:lnTo>
                    <a:pt x="225" y="19"/>
                  </a:lnTo>
                  <a:lnTo>
                    <a:pt x="318" y="41"/>
                  </a:lnTo>
                  <a:lnTo>
                    <a:pt x="411" y="61"/>
                  </a:lnTo>
                  <a:lnTo>
                    <a:pt x="505" y="77"/>
                  </a:lnTo>
                  <a:lnTo>
                    <a:pt x="598" y="87"/>
                  </a:lnTo>
                  <a:lnTo>
                    <a:pt x="670" y="97"/>
                  </a:lnTo>
                  <a:lnTo>
                    <a:pt x="686" y="97"/>
                  </a:lnTo>
                  <a:lnTo>
                    <a:pt x="686" y="170"/>
                  </a:lnTo>
                  <a:lnTo>
                    <a:pt x="660" y="170"/>
                  </a:lnTo>
                  <a:lnTo>
                    <a:pt x="608" y="679"/>
                  </a:lnTo>
                  <a:lnTo>
                    <a:pt x="505" y="669"/>
                  </a:lnTo>
                  <a:lnTo>
                    <a:pt x="405" y="653"/>
                  </a:lnTo>
                  <a:lnTo>
                    <a:pt x="276" y="621"/>
                  </a:lnTo>
                  <a:lnTo>
                    <a:pt x="254" y="621"/>
                  </a:lnTo>
                  <a:lnTo>
                    <a:pt x="254" y="653"/>
                  </a:lnTo>
                  <a:lnTo>
                    <a:pt x="99" y="611"/>
                  </a:lnTo>
                  <a:lnTo>
                    <a:pt x="80" y="679"/>
                  </a:lnTo>
                  <a:lnTo>
                    <a:pt x="0" y="65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4" name="Freeform 16"/>
            <p:cNvSpPr>
              <a:spLocks/>
            </p:cNvSpPr>
            <p:nvPr/>
          </p:nvSpPr>
          <p:spPr bwMode="auto">
            <a:xfrm>
              <a:off x="1157288" y="3606800"/>
              <a:ext cx="801687" cy="1019175"/>
            </a:xfrm>
            <a:custGeom>
              <a:avLst/>
              <a:gdLst>
                <a:gd name="T0" fmla="*/ 642564 w 660"/>
                <a:gd name="T1" fmla="*/ 1019175 h 769"/>
                <a:gd name="T2" fmla="*/ 429996 w 660"/>
                <a:gd name="T3" fmla="*/ 976765 h 769"/>
                <a:gd name="T4" fmla="*/ 0 w 660"/>
                <a:gd name="T5" fmla="*/ 661337 h 769"/>
                <a:gd name="T6" fmla="*/ 14576 w 660"/>
                <a:gd name="T7" fmla="*/ 640132 h 769"/>
                <a:gd name="T8" fmla="*/ 26723 w 660"/>
                <a:gd name="T9" fmla="*/ 640132 h 769"/>
                <a:gd name="T10" fmla="*/ 38870 w 660"/>
                <a:gd name="T11" fmla="*/ 640132 h 769"/>
                <a:gd name="T12" fmla="*/ 51016 w 660"/>
                <a:gd name="T13" fmla="*/ 618927 h 769"/>
                <a:gd name="T14" fmla="*/ 51016 w 660"/>
                <a:gd name="T15" fmla="*/ 605674 h 769"/>
                <a:gd name="T16" fmla="*/ 38870 w 660"/>
                <a:gd name="T17" fmla="*/ 605674 h 769"/>
                <a:gd name="T18" fmla="*/ 26723 w 660"/>
                <a:gd name="T19" fmla="*/ 584468 h 769"/>
                <a:gd name="T20" fmla="*/ 26723 w 660"/>
                <a:gd name="T21" fmla="*/ 563263 h 769"/>
                <a:gd name="T22" fmla="*/ 38870 w 660"/>
                <a:gd name="T23" fmla="*/ 550010 h 769"/>
                <a:gd name="T24" fmla="*/ 51016 w 660"/>
                <a:gd name="T25" fmla="*/ 530130 h 769"/>
                <a:gd name="T26" fmla="*/ 63163 w 660"/>
                <a:gd name="T27" fmla="*/ 508925 h 769"/>
                <a:gd name="T28" fmla="*/ 75310 w 660"/>
                <a:gd name="T29" fmla="*/ 487720 h 769"/>
                <a:gd name="T30" fmla="*/ 75310 w 660"/>
                <a:gd name="T31" fmla="*/ 469165 h 769"/>
                <a:gd name="T32" fmla="*/ 94745 w 660"/>
                <a:gd name="T33" fmla="*/ 455912 h 769"/>
                <a:gd name="T34" fmla="*/ 109321 w 660"/>
                <a:gd name="T35" fmla="*/ 434707 h 769"/>
                <a:gd name="T36" fmla="*/ 121468 w 660"/>
                <a:gd name="T37" fmla="*/ 434707 h 769"/>
                <a:gd name="T38" fmla="*/ 133615 w 660"/>
                <a:gd name="T39" fmla="*/ 434707 h 769"/>
                <a:gd name="T40" fmla="*/ 145761 w 660"/>
                <a:gd name="T41" fmla="*/ 413501 h 769"/>
                <a:gd name="T42" fmla="*/ 133615 w 660"/>
                <a:gd name="T43" fmla="*/ 413501 h 769"/>
                <a:gd name="T44" fmla="*/ 133615 w 660"/>
                <a:gd name="T45" fmla="*/ 400248 h 769"/>
                <a:gd name="T46" fmla="*/ 121468 w 660"/>
                <a:gd name="T47" fmla="*/ 379043 h 769"/>
                <a:gd name="T48" fmla="*/ 133615 w 660"/>
                <a:gd name="T49" fmla="*/ 357838 h 769"/>
                <a:gd name="T50" fmla="*/ 121468 w 660"/>
                <a:gd name="T51" fmla="*/ 337958 h 769"/>
                <a:gd name="T52" fmla="*/ 121468 w 660"/>
                <a:gd name="T53" fmla="*/ 324705 h 769"/>
                <a:gd name="T54" fmla="*/ 109321 w 660"/>
                <a:gd name="T55" fmla="*/ 303499 h 769"/>
                <a:gd name="T56" fmla="*/ 121468 w 660"/>
                <a:gd name="T57" fmla="*/ 282294 h 769"/>
                <a:gd name="T58" fmla="*/ 133615 w 660"/>
                <a:gd name="T59" fmla="*/ 261089 h 769"/>
                <a:gd name="T60" fmla="*/ 133615 w 660"/>
                <a:gd name="T61" fmla="*/ 247836 h 769"/>
                <a:gd name="T62" fmla="*/ 133615 w 660"/>
                <a:gd name="T63" fmla="*/ 226631 h 769"/>
                <a:gd name="T64" fmla="*/ 133615 w 660"/>
                <a:gd name="T65" fmla="*/ 208076 h 769"/>
                <a:gd name="T66" fmla="*/ 133615 w 660"/>
                <a:gd name="T67" fmla="*/ 192172 h 769"/>
                <a:gd name="T68" fmla="*/ 145761 w 660"/>
                <a:gd name="T69" fmla="*/ 151087 h 769"/>
                <a:gd name="T70" fmla="*/ 145761 w 660"/>
                <a:gd name="T71" fmla="*/ 132533 h 769"/>
                <a:gd name="T72" fmla="*/ 157908 w 660"/>
                <a:gd name="T73" fmla="*/ 132533 h 769"/>
                <a:gd name="T74" fmla="*/ 172484 w 660"/>
                <a:gd name="T75" fmla="*/ 132533 h 769"/>
                <a:gd name="T76" fmla="*/ 172484 w 660"/>
                <a:gd name="T77" fmla="*/ 151087 h 769"/>
                <a:gd name="T78" fmla="*/ 184631 w 660"/>
                <a:gd name="T79" fmla="*/ 151087 h 769"/>
                <a:gd name="T80" fmla="*/ 202851 w 660"/>
                <a:gd name="T81" fmla="*/ 151087 h 769"/>
                <a:gd name="T82" fmla="*/ 214998 w 660"/>
                <a:gd name="T83" fmla="*/ 132533 h 769"/>
                <a:gd name="T84" fmla="*/ 227145 w 660"/>
                <a:gd name="T85" fmla="*/ 119279 h 769"/>
                <a:gd name="T86" fmla="*/ 239291 w 660"/>
                <a:gd name="T87" fmla="*/ 98074 h 769"/>
                <a:gd name="T88" fmla="*/ 239291 w 660"/>
                <a:gd name="T89" fmla="*/ 55664 h 769"/>
                <a:gd name="T90" fmla="*/ 253868 w 660"/>
                <a:gd name="T91" fmla="*/ 0 h 769"/>
                <a:gd name="T92" fmla="*/ 253868 w 660"/>
                <a:gd name="T93" fmla="*/ 21205 h 769"/>
                <a:gd name="T94" fmla="*/ 360759 w 660"/>
                <a:gd name="T95" fmla="*/ 55664 h 769"/>
                <a:gd name="T96" fmla="*/ 473724 w 660"/>
                <a:gd name="T97" fmla="*/ 82170 h 769"/>
                <a:gd name="T98" fmla="*/ 586689 w 660"/>
                <a:gd name="T99" fmla="*/ 111327 h 769"/>
                <a:gd name="T100" fmla="*/ 700869 w 660"/>
                <a:gd name="T101" fmla="*/ 132533 h 769"/>
                <a:gd name="T102" fmla="*/ 801687 w 660"/>
                <a:gd name="T103" fmla="*/ 151087 h 769"/>
                <a:gd name="T104" fmla="*/ 657140 w 660"/>
                <a:gd name="T105" fmla="*/ 1019175 h 769"/>
                <a:gd name="T106" fmla="*/ 642564 w 660"/>
                <a:gd name="T107" fmla="*/ 1019175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0" h="769">
                  <a:moveTo>
                    <a:pt x="529" y="769"/>
                  </a:moveTo>
                  <a:lnTo>
                    <a:pt x="354" y="737"/>
                  </a:lnTo>
                  <a:lnTo>
                    <a:pt x="0" y="499"/>
                  </a:lnTo>
                  <a:lnTo>
                    <a:pt x="12" y="483"/>
                  </a:lnTo>
                  <a:lnTo>
                    <a:pt x="22" y="483"/>
                  </a:lnTo>
                  <a:lnTo>
                    <a:pt x="32" y="483"/>
                  </a:lnTo>
                  <a:lnTo>
                    <a:pt x="42" y="467"/>
                  </a:lnTo>
                  <a:lnTo>
                    <a:pt x="42" y="457"/>
                  </a:lnTo>
                  <a:lnTo>
                    <a:pt x="32" y="457"/>
                  </a:lnTo>
                  <a:lnTo>
                    <a:pt x="22" y="441"/>
                  </a:lnTo>
                  <a:lnTo>
                    <a:pt x="22" y="425"/>
                  </a:lnTo>
                  <a:lnTo>
                    <a:pt x="32" y="415"/>
                  </a:lnTo>
                  <a:lnTo>
                    <a:pt x="42" y="400"/>
                  </a:lnTo>
                  <a:lnTo>
                    <a:pt x="52" y="384"/>
                  </a:lnTo>
                  <a:lnTo>
                    <a:pt x="62" y="368"/>
                  </a:lnTo>
                  <a:lnTo>
                    <a:pt x="62" y="354"/>
                  </a:lnTo>
                  <a:lnTo>
                    <a:pt x="78" y="344"/>
                  </a:lnTo>
                  <a:lnTo>
                    <a:pt x="90" y="328"/>
                  </a:lnTo>
                  <a:lnTo>
                    <a:pt x="100" y="328"/>
                  </a:lnTo>
                  <a:lnTo>
                    <a:pt x="110" y="328"/>
                  </a:lnTo>
                  <a:lnTo>
                    <a:pt x="120" y="312"/>
                  </a:lnTo>
                  <a:lnTo>
                    <a:pt x="110" y="312"/>
                  </a:lnTo>
                  <a:lnTo>
                    <a:pt x="110" y="302"/>
                  </a:lnTo>
                  <a:lnTo>
                    <a:pt x="100" y="286"/>
                  </a:lnTo>
                  <a:lnTo>
                    <a:pt x="110" y="270"/>
                  </a:lnTo>
                  <a:lnTo>
                    <a:pt x="100" y="255"/>
                  </a:lnTo>
                  <a:lnTo>
                    <a:pt x="100" y="245"/>
                  </a:lnTo>
                  <a:lnTo>
                    <a:pt x="90" y="229"/>
                  </a:lnTo>
                  <a:lnTo>
                    <a:pt x="100" y="213"/>
                  </a:lnTo>
                  <a:lnTo>
                    <a:pt x="110" y="197"/>
                  </a:lnTo>
                  <a:lnTo>
                    <a:pt x="110" y="187"/>
                  </a:lnTo>
                  <a:lnTo>
                    <a:pt x="110" y="171"/>
                  </a:lnTo>
                  <a:lnTo>
                    <a:pt x="110" y="157"/>
                  </a:lnTo>
                  <a:lnTo>
                    <a:pt x="110" y="145"/>
                  </a:lnTo>
                  <a:lnTo>
                    <a:pt x="120" y="114"/>
                  </a:lnTo>
                  <a:lnTo>
                    <a:pt x="120" y="100"/>
                  </a:lnTo>
                  <a:lnTo>
                    <a:pt x="130" y="100"/>
                  </a:lnTo>
                  <a:lnTo>
                    <a:pt x="142" y="100"/>
                  </a:lnTo>
                  <a:lnTo>
                    <a:pt x="142" y="114"/>
                  </a:lnTo>
                  <a:lnTo>
                    <a:pt x="152" y="114"/>
                  </a:lnTo>
                  <a:lnTo>
                    <a:pt x="167" y="114"/>
                  </a:lnTo>
                  <a:lnTo>
                    <a:pt x="177" y="100"/>
                  </a:lnTo>
                  <a:lnTo>
                    <a:pt x="187" y="90"/>
                  </a:lnTo>
                  <a:lnTo>
                    <a:pt x="197" y="74"/>
                  </a:lnTo>
                  <a:lnTo>
                    <a:pt x="197" y="42"/>
                  </a:lnTo>
                  <a:lnTo>
                    <a:pt x="209" y="0"/>
                  </a:lnTo>
                  <a:lnTo>
                    <a:pt x="209" y="16"/>
                  </a:lnTo>
                  <a:lnTo>
                    <a:pt x="297" y="42"/>
                  </a:lnTo>
                  <a:lnTo>
                    <a:pt x="390" y="62"/>
                  </a:lnTo>
                  <a:lnTo>
                    <a:pt x="483" y="84"/>
                  </a:lnTo>
                  <a:lnTo>
                    <a:pt x="577" y="100"/>
                  </a:lnTo>
                  <a:lnTo>
                    <a:pt x="660" y="114"/>
                  </a:lnTo>
                  <a:lnTo>
                    <a:pt x="541" y="769"/>
                  </a:lnTo>
                  <a:lnTo>
                    <a:pt x="529" y="769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5" name="Freeform 17"/>
            <p:cNvSpPr>
              <a:spLocks/>
            </p:cNvSpPr>
            <p:nvPr/>
          </p:nvSpPr>
          <p:spPr bwMode="auto">
            <a:xfrm>
              <a:off x="501650" y="2479675"/>
              <a:ext cx="801688" cy="1787525"/>
            </a:xfrm>
            <a:custGeom>
              <a:avLst/>
              <a:gdLst>
                <a:gd name="T0" fmla="*/ 207710 w 660"/>
                <a:gd name="T1" fmla="*/ 63604 h 1349"/>
                <a:gd name="T2" fmla="*/ 374121 w 660"/>
                <a:gd name="T3" fmla="*/ 145758 h 1349"/>
                <a:gd name="T4" fmla="*/ 504092 w 660"/>
                <a:gd name="T5" fmla="*/ 192136 h 1349"/>
                <a:gd name="T6" fmla="*/ 417850 w 660"/>
                <a:gd name="T7" fmla="*/ 543280 h 1349"/>
                <a:gd name="T8" fmla="*/ 386268 w 660"/>
                <a:gd name="T9" fmla="*/ 640011 h 1349"/>
                <a:gd name="T10" fmla="*/ 777394 w 660"/>
                <a:gd name="T11" fmla="*/ 1408554 h 1349"/>
                <a:gd name="T12" fmla="*/ 777394 w 660"/>
                <a:gd name="T13" fmla="*/ 1464207 h 1349"/>
                <a:gd name="T14" fmla="*/ 789541 w 660"/>
                <a:gd name="T15" fmla="*/ 1526485 h 1349"/>
                <a:gd name="T16" fmla="*/ 789541 w 660"/>
                <a:gd name="T17" fmla="*/ 1560937 h 1349"/>
                <a:gd name="T18" fmla="*/ 750671 w 660"/>
                <a:gd name="T19" fmla="*/ 1582139 h 1349"/>
                <a:gd name="T20" fmla="*/ 719090 w 660"/>
                <a:gd name="T21" fmla="*/ 1635141 h 1349"/>
                <a:gd name="T22" fmla="*/ 682649 w 660"/>
                <a:gd name="T23" fmla="*/ 1689470 h 1349"/>
                <a:gd name="T24" fmla="*/ 706943 w 660"/>
                <a:gd name="T25" fmla="*/ 1731872 h 1349"/>
                <a:gd name="T26" fmla="*/ 682649 w 660"/>
                <a:gd name="T27" fmla="*/ 1766324 h 1349"/>
                <a:gd name="T28" fmla="*/ 632848 w 660"/>
                <a:gd name="T29" fmla="*/ 1787525 h 1349"/>
                <a:gd name="T30" fmla="*/ 398415 w 660"/>
                <a:gd name="T31" fmla="*/ 1689470 h 1349"/>
                <a:gd name="T32" fmla="*/ 398415 w 660"/>
                <a:gd name="T33" fmla="*/ 1656343 h 1349"/>
                <a:gd name="T34" fmla="*/ 398415 w 660"/>
                <a:gd name="T35" fmla="*/ 1635141 h 1349"/>
                <a:gd name="T36" fmla="*/ 398415 w 660"/>
                <a:gd name="T37" fmla="*/ 1582139 h 1349"/>
                <a:gd name="T38" fmla="*/ 374121 w 660"/>
                <a:gd name="T39" fmla="*/ 1539736 h 1349"/>
                <a:gd name="T40" fmla="*/ 347398 w 660"/>
                <a:gd name="T41" fmla="*/ 1484083 h 1349"/>
                <a:gd name="T42" fmla="*/ 323105 w 660"/>
                <a:gd name="T43" fmla="*/ 1450956 h 1349"/>
                <a:gd name="T44" fmla="*/ 278161 w 660"/>
                <a:gd name="T45" fmla="*/ 1408554 h 1349"/>
                <a:gd name="T46" fmla="*/ 253868 w 660"/>
                <a:gd name="T47" fmla="*/ 1374102 h 1349"/>
                <a:gd name="T48" fmla="*/ 227145 w 660"/>
                <a:gd name="T49" fmla="*/ 1352901 h 1349"/>
                <a:gd name="T50" fmla="*/ 183416 w 660"/>
                <a:gd name="T51" fmla="*/ 1318449 h 1349"/>
                <a:gd name="T52" fmla="*/ 144547 w 660"/>
                <a:gd name="T53" fmla="*/ 1280022 h 1349"/>
                <a:gd name="T54" fmla="*/ 120253 w 660"/>
                <a:gd name="T55" fmla="*/ 1224368 h 1349"/>
                <a:gd name="T56" fmla="*/ 120253 w 660"/>
                <a:gd name="T57" fmla="*/ 1168715 h 1349"/>
                <a:gd name="T58" fmla="*/ 120253 w 660"/>
                <a:gd name="T59" fmla="*/ 1106437 h 1349"/>
                <a:gd name="T60" fmla="*/ 89886 w 660"/>
                <a:gd name="T61" fmla="*/ 1093186 h 1349"/>
                <a:gd name="T62" fmla="*/ 77739 w 660"/>
                <a:gd name="T63" fmla="*/ 1016332 h 1349"/>
                <a:gd name="T64" fmla="*/ 65593 w 660"/>
                <a:gd name="T65" fmla="*/ 955378 h 1349"/>
                <a:gd name="T66" fmla="*/ 77739 w 660"/>
                <a:gd name="T67" fmla="*/ 887800 h 1349"/>
                <a:gd name="T68" fmla="*/ 77739 w 660"/>
                <a:gd name="T69" fmla="*/ 832147 h 1349"/>
                <a:gd name="T70" fmla="*/ 51017 w 660"/>
                <a:gd name="T71" fmla="*/ 789744 h 1349"/>
                <a:gd name="T72" fmla="*/ 77739 w 660"/>
                <a:gd name="T73" fmla="*/ 735416 h 1349"/>
                <a:gd name="T74" fmla="*/ 108106 w 660"/>
                <a:gd name="T75" fmla="*/ 735416 h 1349"/>
                <a:gd name="T76" fmla="*/ 65593 w 660"/>
                <a:gd name="T77" fmla="*/ 716865 h 1349"/>
                <a:gd name="T78" fmla="*/ 38870 w 660"/>
                <a:gd name="T79" fmla="*/ 661212 h 1349"/>
                <a:gd name="T80" fmla="*/ 26723 w 660"/>
                <a:gd name="T81" fmla="*/ 584358 h 1349"/>
                <a:gd name="T82" fmla="*/ 12147 w 660"/>
                <a:gd name="T83" fmla="*/ 508828 h 1349"/>
                <a:gd name="T84" fmla="*/ 12147 w 660"/>
                <a:gd name="T85" fmla="*/ 431974 h 1349"/>
                <a:gd name="T86" fmla="*/ 26723 w 660"/>
                <a:gd name="T87" fmla="*/ 337894 h 1349"/>
                <a:gd name="T88" fmla="*/ 0 w 660"/>
                <a:gd name="T89" fmla="*/ 247789 h 1349"/>
                <a:gd name="T90" fmla="*/ 38870 w 660"/>
                <a:gd name="T91" fmla="*/ 184185 h 1349"/>
                <a:gd name="T92" fmla="*/ 77739 w 660"/>
                <a:gd name="T93" fmla="*/ 132507 h 1349"/>
                <a:gd name="T94" fmla="*/ 89886 w 660"/>
                <a:gd name="T95" fmla="*/ 55653 h 1349"/>
                <a:gd name="T96" fmla="*/ 100818 w 660"/>
                <a:gd name="T97" fmla="*/ 0 h 13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0" h="1349">
                  <a:moveTo>
                    <a:pt x="83" y="0"/>
                  </a:moveTo>
                  <a:lnTo>
                    <a:pt x="125" y="26"/>
                  </a:lnTo>
                  <a:lnTo>
                    <a:pt x="171" y="48"/>
                  </a:lnTo>
                  <a:lnTo>
                    <a:pt x="215" y="68"/>
                  </a:lnTo>
                  <a:lnTo>
                    <a:pt x="260" y="88"/>
                  </a:lnTo>
                  <a:lnTo>
                    <a:pt x="308" y="110"/>
                  </a:lnTo>
                  <a:lnTo>
                    <a:pt x="354" y="126"/>
                  </a:lnTo>
                  <a:lnTo>
                    <a:pt x="401" y="139"/>
                  </a:lnTo>
                  <a:lnTo>
                    <a:pt x="415" y="145"/>
                  </a:lnTo>
                  <a:lnTo>
                    <a:pt x="415" y="139"/>
                  </a:lnTo>
                  <a:lnTo>
                    <a:pt x="344" y="384"/>
                  </a:lnTo>
                  <a:lnTo>
                    <a:pt x="344" y="410"/>
                  </a:lnTo>
                  <a:lnTo>
                    <a:pt x="328" y="441"/>
                  </a:lnTo>
                  <a:lnTo>
                    <a:pt x="328" y="457"/>
                  </a:lnTo>
                  <a:lnTo>
                    <a:pt x="318" y="483"/>
                  </a:lnTo>
                  <a:lnTo>
                    <a:pt x="328" y="499"/>
                  </a:lnTo>
                  <a:lnTo>
                    <a:pt x="640" y="1079"/>
                  </a:lnTo>
                  <a:lnTo>
                    <a:pt x="640" y="1063"/>
                  </a:lnTo>
                  <a:lnTo>
                    <a:pt x="630" y="1079"/>
                  </a:lnTo>
                  <a:lnTo>
                    <a:pt x="640" y="1095"/>
                  </a:lnTo>
                  <a:lnTo>
                    <a:pt x="640" y="1105"/>
                  </a:lnTo>
                  <a:lnTo>
                    <a:pt x="650" y="1120"/>
                  </a:lnTo>
                  <a:lnTo>
                    <a:pt x="640" y="1136"/>
                  </a:lnTo>
                  <a:lnTo>
                    <a:pt x="650" y="1152"/>
                  </a:lnTo>
                  <a:lnTo>
                    <a:pt x="650" y="1162"/>
                  </a:lnTo>
                  <a:lnTo>
                    <a:pt x="660" y="1162"/>
                  </a:lnTo>
                  <a:lnTo>
                    <a:pt x="650" y="1178"/>
                  </a:lnTo>
                  <a:lnTo>
                    <a:pt x="640" y="1178"/>
                  </a:lnTo>
                  <a:lnTo>
                    <a:pt x="630" y="1178"/>
                  </a:lnTo>
                  <a:lnTo>
                    <a:pt x="618" y="1194"/>
                  </a:lnTo>
                  <a:lnTo>
                    <a:pt x="602" y="1204"/>
                  </a:lnTo>
                  <a:lnTo>
                    <a:pt x="602" y="1220"/>
                  </a:lnTo>
                  <a:lnTo>
                    <a:pt x="592" y="1234"/>
                  </a:lnTo>
                  <a:lnTo>
                    <a:pt x="582" y="1250"/>
                  </a:lnTo>
                  <a:lnTo>
                    <a:pt x="572" y="1265"/>
                  </a:lnTo>
                  <a:lnTo>
                    <a:pt x="562" y="1275"/>
                  </a:lnTo>
                  <a:lnTo>
                    <a:pt x="562" y="1291"/>
                  </a:lnTo>
                  <a:lnTo>
                    <a:pt x="572" y="1307"/>
                  </a:lnTo>
                  <a:lnTo>
                    <a:pt x="582" y="1307"/>
                  </a:lnTo>
                  <a:lnTo>
                    <a:pt x="582" y="1317"/>
                  </a:lnTo>
                  <a:lnTo>
                    <a:pt x="572" y="1333"/>
                  </a:lnTo>
                  <a:lnTo>
                    <a:pt x="562" y="1333"/>
                  </a:lnTo>
                  <a:lnTo>
                    <a:pt x="550" y="1333"/>
                  </a:lnTo>
                  <a:lnTo>
                    <a:pt x="540" y="1349"/>
                  </a:lnTo>
                  <a:lnTo>
                    <a:pt x="521" y="1349"/>
                  </a:lnTo>
                  <a:lnTo>
                    <a:pt x="521" y="1317"/>
                  </a:lnTo>
                  <a:lnTo>
                    <a:pt x="328" y="1291"/>
                  </a:lnTo>
                  <a:lnTo>
                    <a:pt x="328" y="1275"/>
                  </a:lnTo>
                  <a:lnTo>
                    <a:pt x="328" y="1265"/>
                  </a:lnTo>
                  <a:lnTo>
                    <a:pt x="318" y="1265"/>
                  </a:lnTo>
                  <a:lnTo>
                    <a:pt x="328" y="1250"/>
                  </a:lnTo>
                  <a:lnTo>
                    <a:pt x="318" y="1250"/>
                  </a:lnTo>
                  <a:lnTo>
                    <a:pt x="318" y="1234"/>
                  </a:lnTo>
                  <a:lnTo>
                    <a:pt x="328" y="1234"/>
                  </a:lnTo>
                  <a:lnTo>
                    <a:pt x="328" y="1220"/>
                  </a:lnTo>
                  <a:lnTo>
                    <a:pt x="328" y="1204"/>
                  </a:lnTo>
                  <a:lnTo>
                    <a:pt x="328" y="1194"/>
                  </a:lnTo>
                  <a:lnTo>
                    <a:pt x="318" y="1194"/>
                  </a:lnTo>
                  <a:lnTo>
                    <a:pt x="308" y="1178"/>
                  </a:lnTo>
                  <a:lnTo>
                    <a:pt x="308" y="1162"/>
                  </a:lnTo>
                  <a:lnTo>
                    <a:pt x="296" y="1152"/>
                  </a:lnTo>
                  <a:lnTo>
                    <a:pt x="286" y="1136"/>
                  </a:lnTo>
                  <a:lnTo>
                    <a:pt x="286" y="1120"/>
                  </a:lnTo>
                  <a:lnTo>
                    <a:pt x="276" y="1105"/>
                  </a:lnTo>
                  <a:lnTo>
                    <a:pt x="266" y="1105"/>
                  </a:lnTo>
                  <a:lnTo>
                    <a:pt x="266" y="1095"/>
                  </a:lnTo>
                  <a:lnTo>
                    <a:pt x="250" y="1079"/>
                  </a:lnTo>
                  <a:lnTo>
                    <a:pt x="244" y="1063"/>
                  </a:lnTo>
                  <a:lnTo>
                    <a:pt x="229" y="1063"/>
                  </a:lnTo>
                  <a:lnTo>
                    <a:pt x="219" y="1063"/>
                  </a:lnTo>
                  <a:lnTo>
                    <a:pt x="209" y="1047"/>
                  </a:lnTo>
                  <a:lnTo>
                    <a:pt x="209" y="1037"/>
                  </a:lnTo>
                  <a:lnTo>
                    <a:pt x="199" y="1037"/>
                  </a:lnTo>
                  <a:lnTo>
                    <a:pt x="199" y="1021"/>
                  </a:lnTo>
                  <a:lnTo>
                    <a:pt x="187" y="1021"/>
                  </a:lnTo>
                  <a:lnTo>
                    <a:pt x="177" y="1007"/>
                  </a:lnTo>
                  <a:lnTo>
                    <a:pt x="161" y="995"/>
                  </a:lnTo>
                  <a:lnTo>
                    <a:pt x="151" y="995"/>
                  </a:lnTo>
                  <a:lnTo>
                    <a:pt x="141" y="979"/>
                  </a:lnTo>
                  <a:lnTo>
                    <a:pt x="131" y="966"/>
                  </a:lnTo>
                  <a:lnTo>
                    <a:pt x="119" y="966"/>
                  </a:lnTo>
                  <a:lnTo>
                    <a:pt x="109" y="966"/>
                  </a:lnTo>
                  <a:lnTo>
                    <a:pt x="99" y="940"/>
                  </a:lnTo>
                  <a:lnTo>
                    <a:pt x="99" y="924"/>
                  </a:lnTo>
                  <a:lnTo>
                    <a:pt x="99" y="908"/>
                  </a:lnTo>
                  <a:lnTo>
                    <a:pt x="109" y="892"/>
                  </a:lnTo>
                  <a:lnTo>
                    <a:pt x="99" y="882"/>
                  </a:lnTo>
                  <a:lnTo>
                    <a:pt x="99" y="866"/>
                  </a:lnTo>
                  <a:lnTo>
                    <a:pt x="99" y="850"/>
                  </a:lnTo>
                  <a:lnTo>
                    <a:pt x="99" y="835"/>
                  </a:lnTo>
                  <a:lnTo>
                    <a:pt x="89" y="835"/>
                  </a:lnTo>
                  <a:lnTo>
                    <a:pt x="74" y="835"/>
                  </a:lnTo>
                  <a:lnTo>
                    <a:pt x="74" y="825"/>
                  </a:lnTo>
                  <a:lnTo>
                    <a:pt x="74" y="809"/>
                  </a:lnTo>
                  <a:lnTo>
                    <a:pt x="74" y="783"/>
                  </a:lnTo>
                  <a:lnTo>
                    <a:pt x="64" y="767"/>
                  </a:lnTo>
                  <a:lnTo>
                    <a:pt x="64" y="753"/>
                  </a:lnTo>
                  <a:lnTo>
                    <a:pt x="54" y="737"/>
                  </a:lnTo>
                  <a:lnTo>
                    <a:pt x="54" y="721"/>
                  </a:lnTo>
                  <a:lnTo>
                    <a:pt x="54" y="696"/>
                  </a:lnTo>
                  <a:lnTo>
                    <a:pt x="54" y="680"/>
                  </a:lnTo>
                  <a:lnTo>
                    <a:pt x="64" y="670"/>
                  </a:lnTo>
                  <a:lnTo>
                    <a:pt x="74" y="654"/>
                  </a:lnTo>
                  <a:lnTo>
                    <a:pt x="74" y="638"/>
                  </a:lnTo>
                  <a:lnTo>
                    <a:pt x="64" y="628"/>
                  </a:lnTo>
                  <a:lnTo>
                    <a:pt x="54" y="628"/>
                  </a:lnTo>
                  <a:lnTo>
                    <a:pt x="54" y="612"/>
                  </a:lnTo>
                  <a:lnTo>
                    <a:pt x="42" y="596"/>
                  </a:lnTo>
                  <a:lnTo>
                    <a:pt x="42" y="580"/>
                  </a:lnTo>
                  <a:lnTo>
                    <a:pt x="42" y="564"/>
                  </a:lnTo>
                  <a:lnTo>
                    <a:pt x="64" y="555"/>
                  </a:lnTo>
                  <a:lnTo>
                    <a:pt x="74" y="564"/>
                  </a:lnTo>
                  <a:lnTo>
                    <a:pt x="89" y="564"/>
                  </a:lnTo>
                  <a:lnTo>
                    <a:pt x="89" y="555"/>
                  </a:lnTo>
                  <a:lnTo>
                    <a:pt x="89" y="541"/>
                  </a:lnTo>
                  <a:lnTo>
                    <a:pt x="64" y="541"/>
                  </a:lnTo>
                  <a:lnTo>
                    <a:pt x="54" y="541"/>
                  </a:lnTo>
                  <a:lnTo>
                    <a:pt x="54" y="525"/>
                  </a:lnTo>
                  <a:lnTo>
                    <a:pt x="42" y="513"/>
                  </a:lnTo>
                  <a:lnTo>
                    <a:pt x="32" y="499"/>
                  </a:lnTo>
                  <a:lnTo>
                    <a:pt x="32" y="467"/>
                  </a:lnTo>
                  <a:lnTo>
                    <a:pt x="32" y="457"/>
                  </a:lnTo>
                  <a:lnTo>
                    <a:pt x="22" y="441"/>
                  </a:lnTo>
                  <a:lnTo>
                    <a:pt x="22" y="425"/>
                  </a:lnTo>
                  <a:lnTo>
                    <a:pt x="10" y="410"/>
                  </a:lnTo>
                  <a:lnTo>
                    <a:pt x="10" y="384"/>
                  </a:lnTo>
                  <a:lnTo>
                    <a:pt x="10" y="354"/>
                  </a:lnTo>
                  <a:lnTo>
                    <a:pt x="10" y="342"/>
                  </a:lnTo>
                  <a:lnTo>
                    <a:pt x="10" y="326"/>
                  </a:lnTo>
                  <a:lnTo>
                    <a:pt x="22" y="300"/>
                  </a:lnTo>
                  <a:lnTo>
                    <a:pt x="22" y="286"/>
                  </a:lnTo>
                  <a:lnTo>
                    <a:pt x="22" y="255"/>
                  </a:lnTo>
                  <a:lnTo>
                    <a:pt x="22" y="229"/>
                  </a:lnTo>
                  <a:lnTo>
                    <a:pt x="10" y="213"/>
                  </a:lnTo>
                  <a:lnTo>
                    <a:pt x="0" y="187"/>
                  </a:lnTo>
                  <a:lnTo>
                    <a:pt x="10" y="171"/>
                  </a:lnTo>
                  <a:lnTo>
                    <a:pt x="22" y="155"/>
                  </a:lnTo>
                  <a:lnTo>
                    <a:pt x="32" y="139"/>
                  </a:lnTo>
                  <a:lnTo>
                    <a:pt x="54" y="114"/>
                  </a:lnTo>
                  <a:lnTo>
                    <a:pt x="54" y="100"/>
                  </a:lnTo>
                  <a:lnTo>
                    <a:pt x="64" y="100"/>
                  </a:lnTo>
                  <a:lnTo>
                    <a:pt x="74" y="72"/>
                  </a:lnTo>
                  <a:lnTo>
                    <a:pt x="74" y="56"/>
                  </a:lnTo>
                  <a:lnTo>
                    <a:pt x="74" y="42"/>
                  </a:lnTo>
                  <a:lnTo>
                    <a:pt x="74" y="32"/>
                  </a:lnTo>
                  <a:lnTo>
                    <a:pt x="74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6" name="Freeform 18"/>
            <p:cNvSpPr>
              <a:spLocks/>
            </p:cNvSpPr>
            <p:nvPr/>
          </p:nvSpPr>
          <p:spPr bwMode="auto">
            <a:xfrm>
              <a:off x="592138" y="1895475"/>
              <a:ext cx="901700" cy="884238"/>
            </a:xfrm>
            <a:custGeom>
              <a:avLst/>
              <a:gdLst>
                <a:gd name="T0" fmla="*/ 855583 w 743"/>
                <a:gd name="T1" fmla="*/ 281047 h 667"/>
                <a:gd name="T2" fmla="*/ 850729 w 743"/>
                <a:gd name="T3" fmla="*/ 267790 h 667"/>
                <a:gd name="T4" fmla="*/ 804613 w 743"/>
                <a:gd name="T5" fmla="*/ 267790 h 667"/>
                <a:gd name="T6" fmla="*/ 723302 w 743"/>
                <a:gd name="T7" fmla="*/ 246579 h 667"/>
                <a:gd name="T8" fmla="*/ 699030 w 743"/>
                <a:gd name="T9" fmla="*/ 225368 h 667"/>
                <a:gd name="T10" fmla="*/ 674758 w 743"/>
                <a:gd name="T11" fmla="*/ 225368 h 667"/>
                <a:gd name="T12" fmla="*/ 628641 w 743"/>
                <a:gd name="T13" fmla="*/ 225368 h 667"/>
                <a:gd name="T14" fmla="*/ 592234 w 743"/>
                <a:gd name="T15" fmla="*/ 225368 h 667"/>
                <a:gd name="T16" fmla="*/ 542476 w 743"/>
                <a:gd name="T17" fmla="*/ 205483 h 667"/>
                <a:gd name="T18" fmla="*/ 484224 w 743"/>
                <a:gd name="T19" fmla="*/ 192226 h 667"/>
                <a:gd name="T20" fmla="*/ 447816 w 743"/>
                <a:gd name="T21" fmla="*/ 171015 h 667"/>
                <a:gd name="T22" fmla="*/ 401699 w 743"/>
                <a:gd name="T23" fmla="*/ 171015 h 667"/>
                <a:gd name="T24" fmla="*/ 366505 w 743"/>
                <a:gd name="T25" fmla="*/ 171015 h 667"/>
                <a:gd name="T26" fmla="*/ 351942 w 743"/>
                <a:gd name="T27" fmla="*/ 136546 h 667"/>
                <a:gd name="T28" fmla="*/ 351942 w 743"/>
                <a:gd name="T29" fmla="*/ 94124 h 667"/>
                <a:gd name="T30" fmla="*/ 351942 w 743"/>
                <a:gd name="T31" fmla="*/ 54353 h 667"/>
                <a:gd name="T32" fmla="*/ 327670 w 743"/>
                <a:gd name="T33" fmla="*/ 41097 h 667"/>
                <a:gd name="T34" fmla="*/ 296117 w 743"/>
                <a:gd name="T35" fmla="*/ 21211 h 667"/>
                <a:gd name="T36" fmla="*/ 269418 w 743"/>
                <a:gd name="T37" fmla="*/ 0 h 667"/>
                <a:gd name="T38" fmla="*/ 269418 w 743"/>
                <a:gd name="T39" fmla="*/ 41097 h 667"/>
                <a:gd name="T40" fmla="*/ 245146 w 743"/>
                <a:gd name="T41" fmla="*/ 54353 h 667"/>
                <a:gd name="T42" fmla="*/ 233010 w 743"/>
                <a:gd name="T43" fmla="*/ 75565 h 667"/>
                <a:gd name="T44" fmla="*/ 213592 w 743"/>
                <a:gd name="T45" fmla="*/ 115335 h 667"/>
                <a:gd name="T46" fmla="*/ 213592 w 743"/>
                <a:gd name="T47" fmla="*/ 149803 h 667"/>
                <a:gd name="T48" fmla="*/ 190534 w 743"/>
                <a:gd name="T49" fmla="*/ 171015 h 667"/>
                <a:gd name="T50" fmla="*/ 175971 w 743"/>
                <a:gd name="T51" fmla="*/ 225368 h 667"/>
                <a:gd name="T52" fmla="*/ 151699 w 743"/>
                <a:gd name="T53" fmla="*/ 267790 h 667"/>
                <a:gd name="T54" fmla="*/ 137136 w 743"/>
                <a:gd name="T55" fmla="*/ 302258 h 667"/>
                <a:gd name="T56" fmla="*/ 125000 w 743"/>
                <a:gd name="T57" fmla="*/ 336726 h 667"/>
                <a:gd name="T58" fmla="*/ 93447 w 743"/>
                <a:gd name="T59" fmla="*/ 357937 h 667"/>
                <a:gd name="T60" fmla="*/ 81311 w 743"/>
                <a:gd name="T61" fmla="*/ 376497 h 667"/>
                <a:gd name="T62" fmla="*/ 69175 w 743"/>
                <a:gd name="T63" fmla="*/ 396383 h 667"/>
                <a:gd name="T64" fmla="*/ 42476 w 743"/>
                <a:gd name="T65" fmla="*/ 430851 h 667"/>
                <a:gd name="T66" fmla="*/ 30340 w 743"/>
                <a:gd name="T67" fmla="*/ 473273 h 667"/>
                <a:gd name="T68" fmla="*/ 18204 w 743"/>
                <a:gd name="T69" fmla="*/ 507741 h 667"/>
                <a:gd name="T70" fmla="*/ 0 w 743"/>
                <a:gd name="T71" fmla="*/ 550163 h 667"/>
                <a:gd name="T72" fmla="*/ 10922 w 743"/>
                <a:gd name="T73" fmla="*/ 583305 h 667"/>
                <a:gd name="T74" fmla="*/ 120146 w 743"/>
                <a:gd name="T75" fmla="*/ 644287 h 667"/>
                <a:gd name="T76" fmla="*/ 225728 w 743"/>
                <a:gd name="T77" fmla="*/ 699967 h 667"/>
                <a:gd name="T78" fmla="*/ 339806 w 743"/>
                <a:gd name="T79" fmla="*/ 747692 h 667"/>
                <a:gd name="T80" fmla="*/ 413835 w 743"/>
                <a:gd name="T81" fmla="*/ 775531 h 667"/>
                <a:gd name="T82" fmla="*/ 597088 w 743"/>
                <a:gd name="T83" fmla="*/ 844467 h 667"/>
                <a:gd name="T84" fmla="*/ 711166 w 743"/>
                <a:gd name="T85" fmla="*/ 884238 h 667"/>
                <a:gd name="T86" fmla="*/ 780341 w 743"/>
                <a:gd name="T87" fmla="*/ 638985 h 667"/>
                <a:gd name="T88" fmla="*/ 780341 w 743"/>
                <a:gd name="T89" fmla="*/ 623076 h 667"/>
                <a:gd name="T90" fmla="*/ 792477 w 743"/>
                <a:gd name="T91" fmla="*/ 583305 h 667"/>
                <a:gd name="T92" fmla="*/ 780341 w 743"/>
                <a:gd name="T93" fmla="*/ 550163 h 667"/>
                <a:gd name="T94" fmla="*/ 768205 w 743"/>
                <a:gd name="T95" fmla="*/ 528952 h 667"/>
                <a:gd name="T96" fmla="*/ 792477 w 743"/>
                <a:gd name="T97" fmla="*/ 486530 h 667"/>
                <a:gd name="T98" fmla="*/ 819176 w 743"/>
                <a:gd name="T99" fmla="*/ 473273 h 667"/>
                <a:gd name="T100" fmla="*/ 855583 w 743"/>
                <a:gd name="T101" fmla="*/ 430851 h 667"/>
                <a:gd name="T102" fmla="*/ 875001 w 743"/>
                <a:gd name="T103" fmla="*/ 396383 h 667"/>
                <a:gd name="T104" fmla="*/ 901700 w 743"/>
                <a:gd name="T105" fmla="*/ 357937 h 667"/>
                <a:gd name="T106" fmla="*/ 889564 w 743"/>
                <a:gd name="T107" fmla="*/ 320818 h 667"/>
                <a:gd name="T108" fmla="*/ 875001 w 743"/>
                <a:gd name="T109" fmla="*/ 281047 h 667"/>
                <a:gd name="T110" fmla="*/ 889564 w 743"/>
                <a:gd name="T111" fmla="*/ 281047 h 6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3" h="667">
                  <a:moveTo>
                    <a:pt x="733" y="212"/>
                  </a:moveTo>
                  <a:lnTo>
                    <a:pt x="705" y="212"/>
                  </a:lnTo>
                  <a:lnTo>
                    <a:pt x="701" y="212"/>
                  </a:lnTo>
                  <a:lnTo>
                    <a:pt x="701" y="202"/>
                  </a:lnTo>
                  <a:lnTo>
                    <a:pt x="701" y="212"/>
                  </a:lnTo>
                  <a:lnTo>
                    <a:pt x="663" y="202"/>
                  </a:lnTo>
                  <a:lnTo>
                    <a:pt x="618" y="186"/>
                  </a:lnTo>
                  <a:lnTo>
                    <a:pt x="596" y="186"/>
                  </a:lnTo>
                  <a:lnTo>
                    <a:pt x="586" y="170"/>
                  </a:lnTo>
                  <a:lnTo>
                    <a:pt x="576" y="170"/>
                  </a:lnTo>
                  <a:lnTo>
                    <a:pt x="566" y="170"/>
                  </a:lnTo>
                  <a:lnTo>
                    <a:pt x="556" y="170"/>
                  </a:lnTo>
                  <a:lnTo>
                    <a:pt x="530" y="170"/>
                  </a:lnTo>
                  <a:lnTo>
                    <a:pt x="518" y="170"/>
                  </a:lnTo>
                  <a:lnTo>
                    <a:pt x="508" y="170"/>
                  </a:lnTo>
                  <a:lnTo>
                    <a:pt x="488" y="170"/>
                  </a:lnTo>
                  <a:lnTo>
                    <a:pt x="466" y="170"/>
                  </a:lnTo>
                  <a:lnTo>
                    <a:pt x="447" y="155"/>
                  </a:lnTo>
                  <a:lnTo>
                    <a:pt x="421" y="155"/>
                  </a:lnTo>
                  <a:lnTo>
                    <a:pt x="399" y="145"/>
                  </a:lnTo>
                  <a:lnTo>
                    <a:pt x="379" y="145"/>
                  </a:lnTo>
                  <a:lnTo>
                    <a:pt x="369" y="129"/>
                  </a:lnTo>
                  <a:lnTo>
                    <a:pt x="353" y="129"/>
                  </a:lnTo>
                  <a:lnTo>
                    <a:pt x="331" y="129"/>
                  </a:lnTo>
                  <a:lnTo>
                    <a:pt x="321" y="129"/>
                  </a:lnTo>
                  <a:lnTo>
                    <a:pt x="302" y="129"/>
                  </a:lnTo>
                  <a:lnTo>
                    <a:pt x="290" y="113"/>
                  </a:lnTo>
                  <a:lnTo>
                    <a:pt x="290" y="103"/>
                  </a:lnTo>
                  <a:lnTo>
                    <a:pt x="290" y="87"/>
                  </a:lnTo>
                  <a:lnTo>
                    <a:pt x="290" y="71"/>
                  </a:lnTo>
                  <a:lnTo>
                    <a:pt x="302" y="57"/>
                  </a:lnTo>
                  <a:lnTo>
                    <a:pt x="290" y="41"/>
                  </a:lnTo>
                  <a:lnTo>
                    <a:pt x="280" y="31"/>
                  </a:lnTo>
                  <a:lnTo>
                    <a:pt x="270" y="31"/>
                  </a:lnTo>
                  <a:lnTo>
                    <a:pt x="254" y="31"/>
                  </a:lnTo>
                  <a:lnTo>
                    <a:pt x="244" y="16"/>
                  </a:lnTo>
                  <a:lnTo>
                    <a:pt x="234" y="16"/>
                  </a:lnTo>
                  <a:lnTo>
                    <a:pt x="222" y="0"/>
                  </a:lnTo>
                  <a:lnTo>
                    <a:pt x="212" y="0"/>
                  </a:lnTo>
                  <a:lnTo>
                    <a:pt x="222" y="31"/>
                  </a:lnTo>
                  <a:lnTo>
                    <a:pt x="212" y="31"/>
                  </a:lnTo>
                  <a:lnTo>
                    <a:pt x="202" y="41"/>
                  </a:lnTo>
                  <a:lnTo>
                    <a:pt x="202" y="57"/>
                  </a:lnTo>
                  <a:lnTo>
                    <a:pt x="192" y="57"/>
                  </a:lnTo>
                  <a:lnTo>
                    <a:pt x="192" y="87"/>
                  </a:lnTo>
                  <a:lnTo>
                    <a:pt x="176" y="87"/>
                  </a:lnTo>
                  <a:lnTo>
                    <a:pt x="176" y="103"/>
                  </a:lnTo>
                  <a:lnTo>
                    <a:pt x="176" y="113"/>
                  </a:lnTo>
                  <a:lnTo>
                    <a:pt x="170" y="129"/>
                  </a:lnTo>
                  <a:lnTo>
                    <a:pt x="157" y="129"/>
                  </a:lnTo>
                  <a:lnTo>
                    <a:pt x="145" y="145"/>
                  </a:lnTo>
                  <a:lnTo>
                    <a:pt x="145" y="170"/>
                  </a:lnTo>
                  <a:lnTo>
                    <a:pt x="135" y="186"/>
                  </a:lnTo>
                  <a:lnTo>
                    <a:pt x="125" y="202"/>
                  </a:lnTo>
                  <a:lnTo>
                    <a:pt x="113" y="212"/>
                  </a:lnTo>
                  <a:lnTo>
                    <a:pt x="113" y="228"/>
                  </a:lnTo>
                  <a:lnTo>
                    <a:pt x="103" y="242"/>
                  </a:lnTo>
                  <a:lnTo>
                    <a:pt x="103" y="254"/>
                  </a:lnTo>
                  <a:lnTo>
                    <a:pt x="87" y="270"/>
                  </a:lnTo>
                  <a:lnTo>
                    <a:pt x="77" y="270"/>
                  </a:lnTo>
                  <a:lnTo>
                    <a:pt x="77" y="284"/>
                  </a:lnTo>
                  <a:lnTo>
                    <a:pt x="67" y="284"/>
                  </a:lnTo>
                  <a:lnTo>
                    <a:pt x="67" y="299"/>
                  </a:lnTo>
                  <a:lnTo>
                    <a:pt x="57" y="299"/>
                  </a:lnTo>
                  <a:lnTo>
                    <a:pt x="47" y="311"/>
                  </a:lnTo>
                  <a:lnTo>
                    <a:pt x="35" y="325"/>
                  </a:lnTo>
                  <a:lnTo>
                    <a:pt x="25" y="341"/>
                  </a:lnTo>
                  <a:lnTo>
                    <a:pt x="25" y="357"/>
                  </a:lnTo>
                  <a:lnTo>
                    <a:pt x="25" y="367"/>
                  </a:lnTo>
                  <a:lnTo>
                    <a:pt x="15" y="383"/>
                  </a:lnTo>
                  <a:lnTo>
                    <a:pt x="15" y="399"/>
                  </a:lnTo>
                  <a:lnTo>
                    <a:pt x="0" y="415"/>
                  </a:lnTo>
                  <a:lnTo>
                    <a:pt x="15" y="440"/>
                  </a:lnTo>
                  <a:lnTo>
                    <a:pt x="9" y="440"/>
                  </a:lnTo>
                  <a:lnTo>
                    <a:pt x="51" y="466"/>
                  </a:lnTo>
                  <a:lnTo>
                    <a:pt x="99" y="486"/>
                  </a:lnTo>
                  <a:lnTo>
                    <a:pt x="141" y="508"/>
                  </a:lnTo>
                  <a:lnTo>
                    <a:pt x="186" y="528"/>
                  </a:lnTo>
                  <a:lnTo>
                    <a:pt x="234" y="550"/>
                  </a:lnTo>
                  <a:lnTo>
                    <a:pt x="280" y="564"/>
                  </a:lnTo>
                  <a:lnTo>
                    <a:pt x="327" y="579"/>
                  </a:lnTo>
                  <a:lnTo>
                    <a:pt x="341" y="585"/>
                  </a:lnTo>
                  <a:lnTo>
                    <a:pt x="411" y="605"/>
                  </a:lnTo>
                  <a:lnTo>
                    <a:pt x="492" y="637"/>
                  </a:lnTo>
                  <a:lnTo>
                    <a:pt x="576" y="667"/>
                  </a:lnTo>
                  <a:lnTo>
                    <a:pt x="586" y="667"/>
                  </a:lnTo>
                  <a:lnTo>
                    <a:pt x="633" y="496"/>
                  </a:lnTo>
                  <a:lnTo>
                    <a:pt x="643" y="482"/>
                  </a:lnTo>
                  <a:lnTo>
                    <a:pt x="633" y="470"/>
                  </a:lnTo>
                  <a:lnTo>
                    <a:pt x="643" y="470"/>
                  </a:lnTo>
                  <a:lnTo>
                    <a:pt x="653" y="456"/>
                  </a:lnTo>
                  <a:lnTo>
                    <a:pt x="653" y="440"/>
                  </a:lnTo>
                  <a:lnTo>
                    <a:pt x="653" y="425"/>
                  </a:lnTo>
                  <a:lnTo>
                    <a:pt x="643" y="415"/>
                  </a:lnTo>
                  <a:lnTo>
                    <a:pt x="633" y="415"/>
                  </a:lnTo>
                  <a:lnTo>
                    <a:pt x="633" y="399"/>
                  </a:lnTo>
                  <a:lnTo>
                    <a:pt x="643" y="383"/>
                  </a:lnTo>
                  <a:lnTo>
                    <a:pt x="653" y="367"/>
                  </a:lnTo>
                  <a:lnTo>
                    <a:pt x="663" y="357"/>
                  </a:lnTo>
                  <a:lnTo>
                    <a:pt x="675" y="357"/>
                  </a:lnTo>
                  <a:lnTo>
                    <a:pt x="685" y="341"/>
                  </a:lnTo>
                  <a:lnTo>
                    <a:pt x="705" y="325"/>
                  </a:lnTo>
                  <a:lnTo>
                    <a:pt x="705" y="311"/>
                  </a:lnTo>
                  <a:lnTo>
                    <a:pt x="721" y="299"/>
                  </a:lnTo>
                  <a:lnTo>
                    <a:pt x="733" y="284"/>
                  </a:lnTo>
                  <a:lnTo>
                    <a:pt x="743" y="270"/>
                  </a:lnTo>
                  <a:lnTo>
                    <a:pt x="743" y="254"/>
                  </a:lnTo>
                  <a:lnTo>
                    <a:pt x="733" y="242"/>
                  </a:lnTo>
                  <a:lnTo>
                    <a:pt x="733" y="228"/>
                  </a:lnTo>
                  <a:lnTo>
                    <a:pt x="721" y="212"/>
                  </a:lnTo>
                  <a:lnTo>
                    <a:pt x="733" y="228"/>
                  </a:lnTo>
                  <a:lnTo>
                    <a:pt x="733" y="21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7" name="Freeform 19"/>
            <p:cNvSpPr>
              <a:spLocks/>
            </p:cNvSpPr>
            <p:nvPr/>
          </p:nvSpPr>
          <p:spPr bwMode="auto">
            <a:xfrm>
              <a:off x="847725" y="1536700"/>
              <a:ext cx="752475" cy="661988"/>
            </a:xfrm>
            <a:custGeom>
              <a:avLst/>
              <a:gdLst>
                <a:gd name="T0" fmla="*/ 600275 w 618"/>
                <a:gd name="T1" fmla="*/ 640719 h 498"/>
                <a:gd name="T2" fmla="*/ 595405 w 618"/>
                <a:gd name="T3" fmla="*/ 627426 h 498"/>
                <a:gd name="T4" fmla="*/ 549136 w 618"/>
                <a:gd name="T5" fmla="*/ 627426 h 498"/>
                <a:gd name="T6" fmla="*/ 467557 w 618"/>
                <a:gd name="T7" fmla="*/ 606158 h 498"/>
                <a:gd name="T8" fmla="*/ 443205 w 618"/>
                <a:gd name="T9" fmla="*/ 584889 h 498"/>
                <a:gd name="T10" fmla="*/ 418853 w 618"/>
                <a:gd name="T11" fmla="*/ 584889 h 498"/>
                <a:gd name="T12" fmla="*/ 372585 w 618"/>
                <a:gd name="T13" fmla="*/ 584889 h 498"/>
                <a:gd name="T14" fmla="*/ 336057 w 618"/>
                <a:gd name="T15" fmla="*/ 584889 h 498"/>
                <a:gd name="T16" fmla="*/ 286135 w 618"/>
                <a:gd name="T17" fmla="*/ 564950 h 498"/>
                <a:gd name="T18" fmla="*/ 227691 w 618"/>
                <a:gd name="T19" fmla="*/ 551657 h 498"/>
                <a:gd name="T20" fmla="*/ 188728 w 618"/>
                <a:gd name="T21" fmla="*/ 530388 h 498"/>
                <a:gd name="T22" fmla="*/ 144894 w 618"/>
                <a:gd name="T23" fmla="*/ 530388 h 498"/>
                <a:gd name="T24" fmla="*/ 107149 w 618"/>
                <a:gd name="T25" fmla="*/ 530388 h 498"/>
                <a:gd name="T26" fmla="*/ 94973 w 618"/>
                <a:gd name="T27" fmla="*/ 495826 h 498"/>
                <a:gd name="T28" fmla="*/ 94973 w 618"/>
                <a:gd name="T29" fmla="*/ 453289 h 498"/>
                <a:gd name="T30" fmla="*/ 94973 w 618"/>
                <a:gd name="T31" fmla="*/ 413410 h 498"/>
                <a:gd name="T32" fmla="*/ 70621 w 618"/>
                <a:gd name="T33" fmla="*/ 397459 h 498"/>
                <a:gd name="T34" fmla="*/ 38963 w 618"/>
                <a:gd name="T35" fmla="*/ 377519 h 498"/>
                <a:gd name="T36" fmla="*/ 12176 w 618"/>
                <a:gd name="T37" fmla="*/ 358909 h 498"/>
                <a:gd name="T38" fmla="*/ 0 w 618"/>
                <a:gd name="T39" fmla="*/ 337640 h 498"/>
                <a:gd name="T40" fmla="*/ 12176 w 618"/>
                <a:gd name="T41" fmla="*/ 281810 h 498"/>
                <a:gd name="T42" fmla="*/ 24352 w 618"/>
                <a:gd name="T43" fmla="*/ 247249 h 498"/>
                <a:gd name="T44" fmla="*/ 38963 w 618"/>
                <a:gd name="T45" fmla="*/ 204711 h 498"/>
                <a:gd name="T46" fmla="*/ 38963 w 618"/>
                <a:gd name="T47" fmla="*/ 171479 h 498"/>
                <a:gd name="T48" fmla="*/ 24352 w 618"/>
                <a:gd name="T49" fmla="*/ 97038 h 498"/>
                <a:gd name="T50" fmla="*/ 24352 w 618"/>
                <a:gd name="T51" fmla="*/ 59818 h 498"/>
                <a:gd name="T52" fmla="*/ 24352 w 618"/>
                <a:gd name="T53" fmla="*/ 19939 h 498"/>
                <a:gd name="T54" fmla="*/ 51139 w 618"/>
                <a:gd name="T55" fmla="*/ 0 h 498"/>
                <a:gd name="T56" fmla="*/ 120542 w 618"/>
                <a:gd name="T57" fmla="*/ 38550 h 498"/>
                <a:gd name="T58" fmla="*/ 132718 w 618"/>
                <a:gd name="T59" fmla="*/ 59818 h 498"/>
                <a:gd name="T60" fmla="*/ 227691 w 618"/>
                <a:gd name="T61" fmla="*/ 75770 h 498"/>
                <a:gd name="T62" fmla="*/ 227691 w 618"/>
                <a:gd name="T63" fmla="*/ 59818 h 498"/>
                <a:gd name="T64" fmla="*/ 227691 w 618"/>
                <a:gd name="T65" fmla="*/ 19939 h 498"/>
                <a:gd name="T66" fmla="*/ 239867 w 618"/>
                <a:gd name="T67" fmla="*/ 0 h 498"/>
                <a:gd name="T68" fmla="*/ 298311 w 618"/>
                <a:gd name="T69" fmla="*/ 19939 h 498"/>
                <a:gd name="T70" fmla="*/ 372585 w 618"/>
                <a:gd name="T71" fmla="*/ 59818 h 498"/>
                <a:gd name="T72" fmla="*/ 455381 w 618"/>
                <a:gd name="T73" fmla="*/ 102356 h 498"/>
                <a:gd name="T74" fmla="*/ 536960 w 618"/>
                <a:gd name="T75" fmla="*/ 144893 h 498"/>
                <a:gd name="T76" fmla="*/ 619757 w 618"/>
                <a:gd name="T77" fmla="*/ 179455 h 498"/>
                <a:gd name="T78" fmla="*/ 701336 w 618"/>
                <a:gd name="T79" fmla="*/ 204711 h 498"/>
                <a:gd name="T80" fmla="*/ 752475 w 618"/>
                <a:gd name="T81" fmla="*/ 225980 h 498"/>
                <a:gd name="T82" fmla="*/ 670896 w 618"/>
                <a:gd name="T83" fmla="*/ 509119 h 498"/>
                <a:gd name="T84" fmla="*/ 646544 w 618"/>
                <a:gd name="T85" fmla="*/ 564950 h 498"/>
                <a:gd name="T86" fmla="*/ 634368 w 618"/>
                <a:gd name="T87" fmla="*/ 606158 h 498"/>
                <a:gd name="T88" fmla="*/ 634368 w 618"/>
                <a:gd name="T89" fmla="*/ 640719 h 498"/>
                <a:gd name="T90" fmla="*/ 634368 w 618"/>
                <a:gd name="T91" fmla="*/ 640719 h 4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8" h="498">
                  <a:moveTo>
                    <a:pt x="521" y="482"/>
                  </a:moveTo>
                  <a:lnTo>
                    <a:pt x="493" y="482"/>
                  </a:lnTo>
                  <a:lnTo>
                    <a:pt x="489" y="482"/>
                  </a:lnTo>
                  <a:lnTo>
                    <a:pt x="489" y="472"/>
                  </a:lnTo>
                  <a:lnTo>
                    <a:pt x="489" y="482"/>
                  </a:lnTo>
                  <a:lnTo>
                    <a:pt x="451" y="472"/>
                  </a:lnTo>
                  <a:lnTo>
                    <a:pt x="406" y="456"/>
                  </a:lnTo>
                  <a:lnTo>
                    <a:pt x="384" y="456"/>
                  </a:lnTo>
                  <a:lnTo>
                    <a:pt x="374" y="440"/>
                  </a:lnTo>
                  <a:lnTo>
                    <a:pt x="364" y="440"/>
                  </a:lnTo>
                  <a:lnTo>
                    <a:pt x="354" y="440"/>
                  </a:lnTo>
                  <a:lnTo>
                    <a:pt x="344" y="440"/>
                  </a:lnTo>
                  <a:lnTo>
                    <a:pt x="316" y="440"/>
                  </a:lnTo>
                  <a:lnTo>
                    <a:pt x="306" y="440"/>
                  </a:lnTo>
                  <a:lnTo>
                    <a:pt x="296" y="440"/>
                  </a:lnTo>
                  <a:lnTo>
                    <a:pt x="276" y="440"/>
                  </a:lnTo>
                  <a:lnTo>
                    <a:pt x="254" y="440"/>
                  </a:lnTo>
                  <a:lnTo>
                    <a:pt x="235" y="425"/>
                  </a:lnTo>
                  <a:lnTo>
                    <a:pt x="207" y="425"/>
                  </a:lnTo>
                  <a:lnTo>
                    <a:pt x="187" y="415"/>
                  </a:lnTo>
                  <a:lnTo>
                    <a:pt x="167" y="415"/>
                  </a:lnTo>
                  <a:lnTo>
                    <a:pt x="155" y="399"/>
                  </a:lnTo>
                  <a:lnTo>
                    <a:pt x="139" y="399"/>
                  </a:lnTo>
                  <a:lnTo>
                    <a:pt x="119" y="399"/>
                  </a:lnTo>
                  <a:lnTo>
                    <a:pt x="109" y="399"/>
                  </a:lnTo>
                  <a:lnTo>
                    <a:pt x="88" y="399"/>
                  </a:lnTo>
                  <a:lnTo>
                    <a:pt x="78" y="383"/>
                  </a:lnTo>
                  <a:lnTo>
                    <a:pt x="78" y="373"/>
                  </a:lnTo>
                  <a:lnTo>
                    <a:pt x="78" y="357"/>
                  </a:lnTo>
                  <a:lnTo>
                    <a:pt x="78" y="341"/>
                  </a:lnTo>
                  <a:lnTo>
                    <a:pt x="88" y="327"/>
                  </a:lnTo>
                  <a:lnTo>
                    <a:pt x="78" y="311"/>
                  </a:lnTo>
                  <a:lnTo>
                    <a:pt x="68" y="299"/>
                  </a:lnTo>
                  <a:lnTo>
                    <a:pt x="58" y="299"/>
                  </a:lnTo>
                  <a:lnTo>
                    <a:pt x="42" y="299"/>
                  </a:lnTo>
                  <a:lnTo>
                    <a:pt x="32" y="284"/>
                  </a:lnTo>
                  <a:lnTo>
                    <a:pt x="20" y="284"/>
                  </a:lnTo>
                  <a:lnTo>
                    <a:pt x="10" y="270"/>
                  </a:lnTo>
                  <a:lnTo>
                    <a:pt x="0" y="270"/>
                  </a:lnTo>
                  <a:lnTo>
                    <a:pt x="0" y="254"/>
                  </a:lnTo>
                  <a:lnTo>
                    <a:pt x="10" y="228"/>
                  </a:lnTo>
                  <a:lnTo>
                    <a:pt x="10" y="212"/>
                  </a:lnTo>
                  <a:lnTo>
                    <a:pt x="20" y="202"/>
                  </a:lnTo>
                  <a:lnTo>
                    <a:pt x="20" y="186"/>
                  </a:lnTo>
                  <a:lnTo>
                    <a:pt x="32" y="170"/>
                  </a:lnTo>
                  <a:lnTo>
                    <a:pt x="32" y="154"/>
                  </a:lnTo>
                  <a:lnTo>
                    <a:pt x="32" y="145"/>
                  </a:lnTo>
                  <a:lnTo>
                    <a:pt x="32" y="129"/>
                  </a:lnTo>
                  <a:lnTo>
                    <a:pt x="32" y="97"/>
                  </a:lnTo>
                  <a:lnTo>
                    <a:pt x="20" y="73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20" y="29"/>
                  </a:lnTo>
                  <a:lnTo>
                    <a:pt x="20" y="15"/>
                  </a:lnTo>
                  <a:lnTo>
                    <a:pt x="32" y="15"/>
                  </a:lnTo>
                  <a:lnTo>
                    <a:pt x="42" y="0"/>
                  </a:lnTo>
                  <a:lnTo>
                    <a:pt x="78" y="15"/>
                  </a:lnTo>
                  <a:lnTo>
                    <a:pt x="99" y="29"/>
                  </a:lnTo>
                  <a:lnTo>
                    <a:pt x="99" y="45"/>
                  </a:lnTo>
                  <a:lnTo>
                    <a:pt x="109" y="45"/>
                  </a:lnTo>
                  <a:lnTo>
                    <a:pt x="129" y="57"/>
                  </a:lnTo>
                  <a:lnTo>
                    <a:pt x="187" y="57"/>
                  </a:lnTo>
                  <a:lnTo>
                    <a:pt x="197" y="57"/>
                  </a:lnTo>
                  <a:lnTo>
                    <a:pt x="187" y="45"/>
                  </a:lnTo>
                  <a:lnTo>
                    <a:pt x="187" y="29"/>
                  </a:lnTo>
                  <a:lnTo>
                    <a:pt x="187" y="15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207" y="0"/>
                  </a:lnTo>
                  <a:lnTo>
                    <a:pt x="245" y="15"/>
                  </a:lnTo>
                  <a:lnTo>
                    <a:pt x="276" y="29"/>
                  </a:lnTo>
                  <a:lnTo>
                    <a:pt x="306" y="45"/>
                  </a:lnTo>
                  <a:lnTo>
                    <a:pt x="344" y="61"/>
                  </a:lnTo>
                  <a:lnTo>
                    <a:pt x="374" y="77"/>
                  </a:lnTo>
                  <a:lnTo>
                    <a:pt x="409" y="93"/>
                  </a:lnTo>
                  <a:lnTo>
                    <a:pt x="441" y="109"/>
                  </a:lnTo>
                  <a:lnTo>
                    <a:pt x="477" y="119"/>
                  </a:lnTo>
                  <a:lnTo>
                    <a:pt x="509" y="135"/>
                  </a:lnTo>
                  <a:lnTo>
                    <a:pt x="545" y="145"/>
                  </a:lnTo>
                  <a:lnTo>
                    <a:pt x="576" y="154"/>
                  </a:lnTo>
                  <a:lnTo>
                    <a:pt x="614" y="170"/>
                  </a:lnTo>
                  <a:lnTo>
                    <a:pt x="618" y="170"/>
                  </a:lnTo>
                  <a:lnTo>
                    <a:pt x="551" y="373"/>
                  </a:lnTo>
                  <a:lnTo>
                    <a:pt x="551" y="383"/>
                  </a:lnTo>
                  <a:lnTo>
                    <a:pt x="541" y="399"/>
                  </a:lnTo>
                  <a:lnTo>
                    <a:pt x="531" y="425"/>
                  </a:lnTo>
                  <a:lnTo>
                    <a:pt x="531" y="440"/>
                  </a:lnTo>
                  <a:lnTo>
                    <a:pt x="521" y="456"/>
                  </a:lnTo>
                  <a:lnTo>
                    <a:pt x="521" y="472"/>
                  </a:lnTo>
                  <a:lnTo>
                    <a:pt x="521" y="482"/>
                  </a:lnTo>
                  <a:lnTo>
                    <a:pt x="509" y="498"/>
                  </a:lnTo>
                  <a:lnTo>
                    <a:pt x="521" y="48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8" name="Freeform 20"/>
            <p:cNvSpPr>
              <a:spLocks/>
            </p:cNvSpPr>
            <p:nvPr/>
          </p:nvSpPr>
          <p:spPr bwMode="auto">
            <a:xfrm>
              <a:off x="1303338" y="1762125"/>
              <a:ext cx="698500" cy="1204913"/>
            </a:xfrm>
            <a:custGeom>
              <a:avLst/>
              <a:gdLst>
                <a:gd name="T0" fmla="*/ 666970 w 576"/>
                <a:gd name="T1" fmla="*/ 790890 h 908"/>
                <a:gd name="T2" fmla="*/ 642717 w 576"/>
                <a:gd name="T3" fmla="*/ 772312 h 908"/>
                <a:gd name="T4" fmla="*/ 616038 w 576"/>
                <a:gd name="T5" fmla="*/ 812122 h 908"/>
                <a:gd name="T6" fmla="*/ 590572 w 576"/>
                <a:gd name="T7" fmla="*/ 812122 h 908"/>
                <a:gd name="T8" fmla="*/ 573595 w 576"/>
                <a:gd name="T9" fmla="*/ 790890 h 908"/>
                <a:gd name="T10" fmla="*/ 561468 w 576"/>
                <a:gd name="T11" fmla="*/ 812122 h 908"/>
                <a:gd name="T12" fmla="*/ 534789 w 576"/>
                <a:gd name="T13" fmla="*/ 790890 h 908"/>
                <a:gd name="T14" fmla="*/ 510536 w 576"/>
                <a:gd name="T15" fmla="*/ 790890 h 908"/>
                <a:gd name="T16" fmla="*/ 495984 w 576"/>
                <a:gd name="T17" fmla="*/ 772312 h 908"/>
                <a:gd name="T18" fmla="*/ 483857 w 576"/>
                <a:gd name="T19" fmla="*/ 756388 h 908"/>
                <a:gd name="T20" fmla="*/ 471730 w 576"/>
                <a:gd name="T21" fmla="*/ 716578 h 908"/>
                <a:gd name="T22" fmla="*/ 440201 w 576"/>
                <a:gd name="T23" fmla="*/ 696673 h 908"/>
                <a:gd name="T24" fmla="*/ 428074 w 576"/>
                <a:gd name="T25" fmla="*/ 662171 h 908"/>
                <a:gd name="T26" fmla="*/ 428074 w 576"/>
                <a:gd name="T27" fmla="*/ 619707 h 908"/>
                <a:gd name="T28" fmla="*/ 440201 w 576"/>
                <a:gd name="T29" fmla="*/ 585206 h 908"/>
                <a:gd name="T30" fmla="*/ 414734 w 576"/>
                <a:gd name="T31" fmla="*/ 563974 h 908"/>
                <a:gd name="T32" fmla="*/ 402608 w 576"/>
                <a:gd name="T33" fmla="*/ 585206 h 908"/>
                <a:gd name="T34" fmla="*/ 378354 w 576"/>
                <a:gd name="T35" fmla="*/ 563974 h 908"/>
                <a:gd name="T36" fmla="*/ 390481 w 576"/>
                <a:gd name="T37" fmla="*/ 529472 h 908"/>
                <a:gd name="T38" fmla="*/ 414734 w 576"/>
                <a:gd name="T39" fmla="*/ 509567 h 908"/>
                <a:gd name="T40" fmla="*/ 402608 w 576"/>
                <a:gd name="T41" fmla="*/ 469757 h 908"/>
                <a:gd name="T42" fmla="*/ 414734 w 576"/>
                <a:gd name="T43" fmla="*/ 435255 h 908"/>
                <a:gd name="T44" fmla="*/ 440201 w 576"/>
                <a:gd name="T45" fmla="*/ 414023 h 908"/>
                <a:gd name="T46" fmla="*/ 414734 w 576"/>
                <a:gd name="T47" fmla="*/ 400753 h 908"/>
                <a:gd name="T48" fmla="*/ 390481 w 576"/>
                <a:gd name="T49" fmla="*/ 400753 h 908"/>
                <a:gd name="T50" fmla="*/ 390481 w 576"/>
                <a:gd name="T51" fmla="*/ 358289 h 908"/>
                <a:gd name="T52" fmla="*/ 378354 w 576"/>
                <a:gd name="T53" fmla="*/ 325114 h 908"/>
                <a:gd name="T54" fmla="*/ 378354 w 576"/>
                <a:gd name="T55" fmla="*/ 282650 h 908"/>
                <a:gd name="T56" fmla="*/ 346825 w 576"/>
                <a:gd name="T57" fmla="*/ 269380 h 908"/>
                <a:gd name="T58" fmla="*/ 334698 w 576"/>
                <a:gd name="T59" fmla="*/ 226916 h 908"/>
                <a:gd name="T60" fmla="*/ 358951 w 576"/>
                <a:gd name="T61" fmla="*/ 208338 h 908"/>
                <a:gd name="T62" fmla="*/ 334698 w 576"/>
                <a:gd name="T63" fmla="*/ 171183 h 908"/>
                <a:gd name="T64" fmla="*/ 334698 w 576"/>
                <a:gd name="T65" fmla="*/ 151278 h 908"/>
                <a:gd name="T66" fmla="*/ 358951 w 576"/>
                <a:gd name="T67" fmla="*/ 111468 h 908"/>
                <a:gd name="T68" fmla="*/ 358951 w 576"/>
                <a:gd name="T69" fmla="*/ 55734 h 908"/>
                <a:gd name="T70" fmla="*/ 378354 w 576"/>
                <a:gd name="T71" fmla="*/ 42464 h 908"/>
                <a:gd name="T72" fmla="*/ 339549 w 576"/>
                <a:gd name="T73" fmla="*/ 13270 h 908"/>
                <a:gd name="T74" fmla="*/ 214643 w 576"/>
                <a:gd name="T75" fmla="*/ 269380 h 908"/>
                <a:gd name="T76" fmla="*/ 202516 w 576"/>
                <a:gd name="T77" fmla="*/ 303882 h 908"/>
                <a:gd name="T78" fmla="*/ 190390 w 576"/>
                <a:gd name="T79" fmla="*/ 358289 h 908"/>
                <a:gd name="T80" fmla="*/ 175838 w 576"/>
                <a:gd name="T81" fmla="*/ 400753 h 908"/>
                <a:gd name="T82" fmla="*/ 163711 w 576"/>
                <a:gd name="T83" fmla="*/ 435255 h 908"/>
                <a:gd name="T84" fmla="*/ 163711 w 576"/>
                <a:gd name="T85" fmla="*/ 414023 h 908"/>
                <a:gd name="T86" fmla="*/ 175838 w 576"/>
                <a:gd name="T87" fmla="*/ 453833 h 908"/>
                <a:gd name="T88" fmla="*/ 190390 w 576"/>
                <a:gd name="T89" fmla="*/ 488335 h 908"/>
                <a:gd name="T90" fmla="*/ 163711 w 576"/>
                <a:gd name="T91" fmla="*/ 529472 h 908"/>
                <a:gd name="T92" fmla="*/ 144308 w 576"/>
                <a:gd name="T93" fmla="*/ 563974 h 908"/>
                <a:gd name="T94" fmla="*/ 107928 w 576"/>
                <a:gd name="T95" fmla="*/ 606437 h 908"/>
                <a:gd name="T96" fmla="*/ 81249 w 576"/>
                <a:gd name="T97" fmla="*/ 619707 h 908"/>
                <a:gd name="T98" fmla="*/ 56996 w 576"/>
                <a:gd name="T99" fmla="*/ 662171 h 908"/>
                <a:gd name="T100" fmla="*/ 69122 w 576"/>
                <a:gd name="T101" fmla="*/ 683403 h 908"/>
                <a:gd name="T102" fmla="*/ 81249 w 576"/>
                <a:gd name="T103" fmla="*/ 716578 h 908"/>
                <a:gd name="T104" fmla="*/ 69122 w 576"/>
                <a:gd name="T105" fmla="*/ 756388 h 908"/>
                <a:gd name="T106" fmla="*/ 69122 w 576"/>
                <a:gd name="T107" fmla="*/ 772312 h 908"/>
                <a:gd name="T108" fmla="*/ 0 w 576"/>
                <a:gd name="T109" fmla="*/ 1020460 h 908"/>
                <a:gd name="T110" fmla="*/ 107928 w 576"/>
                <a:gd name="T111" fmla="*/ 1060270 h 908"/>
                <a:gd name="T112" fmla="*/ 221919 w 576"/>
                <a:gd name="T113" fmla="*/ 1093445 h 908"/>
                <a:gd name="T114" fmla="*/ 295892 w 576"/>
                <a:gd name="T115" fmla="*/ 1114677 h 908"/>
                <a:gd name="T116" fmla="*/ 397757 w 576"/>
                <a:gd name="T117" fmla="*/ 1157141 h 908"/>
                <a:gd name="T118" fmla="*/ 503260 w 576"/>
                <a:gd name="T119" fmla="*/ 1183681 h 908"/>
                <a:gd name="T120" fmla="*/ 603911 w 576"/>
                <a:gd name="T121" fmla="*/ 1204913 h 908"/>
                <a:gd name="T122" fmla="*/ 686373 w 576"/>
                <a:gd name="T123" fmla="*/ 812122 h 9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76" h="908">
                  <a:moveTo>
                    <a:pt x="566" y="612"/>
                  </a:moveTo>
                  <a:lnTo>
                    <a:pt x="550" y="596"/>
                  </a:lnTo>
                  <a:lnTo>
                    <a:pt x="540" y="582"/>
                  </a:lnTo>
                  <a:lnTo>
                    <a:pt x="530" y="582"/>
                  </a:lnTo>
                  <a:lnTo>
                    <a:pt x="518" y="596"/>
                  </a:lnTo>
                  <a:lnTo>
                    <a:pt x="508" y="612"/>
                  </a:lnTo>
                  <a:lnTo>
                    <a:pt x="498" y="612"/>
                  </a:lnTo>
                  <a:lnTo>
                    <a:pt x="487" y="612"/>
                  </a:lnTo>
                  <a:lnTo>
                    <a:pt x="487" y="596"/>
                  </a:lnTo>
                  <a:lnTo>
                    <a:pt x="473" y="596"/>
                  </a:lnTo>
                  <a:lnTo>
                    <a:pt x="463" y="596"/>
                  </a:lnTo>
                  <a:lnTo>
                    <a:pt x="463" y="612"/>
                  </a:lnTo>
                  <a:lnTo>
                    <a:pt x="451" y="612"/>
                  </a:lnTo>
                  <a:lnTo>
                    <a:pt x="441" y="596"/>
                  </a:lnTo>
                  <a:lnTo>
                    <a:pt x="431" y="582"/>
                  </a:lnTo>
                  <a:lnTo>
                    <a:pt x="421" y="596"/>
                  </a:lnTo>
                  <a:lnTo>
                    <a:pt x="409" y="596"/>
                  </a:lnTo>
                  <a:lnTo>
                    <a:pt x="409" y="582"/>
                  </a:lnTo>
                  <a:lnTo>
                    <a:pt x="399" y="582"/>
                  </a:lnTo>
                  <a:lnTo>
                    <a:pt x="399" y="570"/>
                  </a:lnTo>
                  <a:lnTo>
                    <a:pt x="399" y="556"/>
                  </a:lnTo>
                  <a:lnTo>
                    <a:pt x="389" y="540"/>
                  </a:lnTo>
                  <a:lnTo>
                    <a:pt x="373" y="525"/>
                  </a:lnTo>
                  <a:lnTo>
                    <a:pt x="363" y="525"/>
                  </a:lnTo>
                  <a:lnTo>
                    <a:pt x="363" y="515"/>
                  </a:lnTo>
                  <a:lnTo>
                    <a:pt x="353" y="499"/>
                  </a:lnTo>
                  <a:lnTo>
                    <a:pt x="353" y="483"/>
                  </a:lnTo>
                  <a:lnTo>
                    <a:pt x="353" y="467"/>
                  </a:lnTo>
                  <a:lnTo>
                    <a:pt x="353" y="457"/>
                  </a:lnTo>
                  <a:lnTo>
                    <a:pt x="363" y="441"/>
                  </a:lnTo>
                  <a:lnTo>
                    <a:pt x="353" y="441"/>
                  </a:lnTo>
                  <a:lnTo>
                    <a:pt x="342" y="425"/>
                  </a:lnTo>
                  <a:lnTo>
                    <a:pt x="332" y="425"/>
                  </a:lnTo>
                  <a:lnTo>
                    <a:pt x="332" y="441"/>
                  </a:lnTo>
                  <a:lnTo>
                    <a:pt x="322" y="425"/>
                  </a:lnTo>
                  <a:lnTo>
                    <a:pt x="312" y="425"/>
                  </a:lnTo>
                  <a:lnTo>
                    <a:pt x="312" y="411"/>
                  </a:lnTo>
                  <a:lnTo>
                    <a:pt x="322" y="399"/>
                  </a:lnTo>
                  <a:lnTo>
                    <a:pt x="332" y="399"/>
                  </a:lnTo>
                  <a:lnTo>
                    <a:pt x="342" y="384"/>
                  </a:lnTo>
                  <a:lnTo>
                    <a:pt x="342" y="368"/>
                  </a:lnTo>
                  <a:lnTo>
                    <a:pt x="332" y="354"/>
                  </a:lnTo>
                  <a:lnTo>
                    <a:pt x="332" y="342"/>
                  </a:lnTo>
                  <a:lnTo>
                    <a:pt x="342" y="328"/>
                  </a:lnTo>
                  <a:lnTo>
                    <a:pt x="353" y="328"/>
                  </a:lnTo>
                  <a:lnTo>
                    <a:pt x="363" y="312"/>
                  </a:lnTo>
                  <a:lnTo>
                    <a:pt x="353" y="302"/>
                  </a:lnTo>
                  <a:lnTo>
                    <a:pt x="342" y="302"/>
                  </a:lnTo>
                  <a:lnTo>
                    <a:pt x="332" y="302"/>
                  </a:lnTo>
                  <a:lnTo>
                    <a:pt x="322" y="302"/>
                  </a:lnTo>
                  <a:lnTo>
                    <a:pt x="322" y="286"/>
                  </a:lnTo>
                  <a:lnTo>
                    <a:pt x="322" y="270"/>
                  </a:lnTo>
                  <a:lnTo>
                    <a:pt x="322" y="255"/>
                  </a:lnTo>
                  <a:lnTo>
                    <a:pt x="312" y="245"/>
                  </a:lnTo>
                  <a:lnTo>
                    <a:pt x="312" y="229"/>
                  </a:lnTo>
                  <a:lnTo>
                    <a:pt x="312" y="213"/>
                  </a:lnTo>
                  <a:lnTo>
                    <a:pt x="296" y="203"/>
                  </a:lnTo>
                  <a:lnTo>
                    <a:pt x="286" y="203"/>
                  </a:lnTo>
                  <a:lnTo>
                    <a:pt x="276" y="187"/>
                  </a:lnTo>
                  <a:lnTo>
                    <a:pt x="276" y="171"/>
                  </a:lnTo>
                  <a:lnTo>
                    <a:pt x="286" y="157"/>
                  </a:lnTo>
                  <a:lnTo>
                    <a:pt x="296" y="157"/>
                  </a:lnTo>
                  <a:lnTo>
                    <a:pt x="296" y="141"/>
                  </a:lnTo>
                  <a:lnTo>
                    <a:pt x="276" y="129"/>
                  </a:lnTo>
                  <a:lnTo>
                    <a:pt x="264" y="129"/>
                  </a:lnTo>
                  <a:lnTo>
                    <a:pt x="276" y="114"/>
                  </a:lnTo>
                  <a:lnTo>
                    <a:pt x="286" y="100"/>
                  </a:lnTo>
                  <a:lnTo>
                    <a:pt x="296" y="84"/>
                  </a:lnTo>
                  <a:lnTo>
                    <a:pt x="296" y="58"/>
                  </a:lnTo>
                  <a:lnTo>
                    <a:pt x="296" y="42"/>
                  </a:lnTo>
                  <a:lnTo>
                    <a:pt x="312" y="42"/>
                  </a:lnTo>
                  <a:lnTo>
                    <a:pt x="312" y="32"/>
                  </a:lnTo>
                  <a:lnTo>
                    <a:pt x="312" y="20"/>
                  </a:lnTo>
                  <a:lnTo>
                    <a:pt x="280" y="10"/>
                  </a:lnTo>
                  <a:lnTo>
                    <a:pt x="244" y="0"/>
                  </a:lnTo>
                  <a:lnTo>
                    <a:pt x="177" y="203"/>
                  </a:lnTo>
                  <a:lnTo>
                    <a:pt x="177" y="213"/>
                  </a:lnTo>
                  <a:lnTo>
                    <a:pt x="167" y="229"/>
                  </a:lnTo>
                  <a:lnTo>
                    <a:pt x="157" y="255"/>
                  </a:lnTo>
                  <a:lnTo>
                    <a:pt x="157" y="270"/>
                  </a:lnTo>
                  <a:lnTo>
                    <a:pt x="145" y="286"/>
                  </a:lnTo>
                  <a:lnTo>
                    <a:pt x="145" y="302"/>
                  </a:lnTo>
                  <a:lnTo>
                    <a:pt x="145" y="312"/>
                  </a:lnTo>
                  <a:lnTo>
                    <a:pt x="135" y="328"/>
                  </a:lnTo>
                  <a:lnTo>
                    <a:pt x="145" y="328"/>
                  </a:lnTo>
                  <a:lnTo>
                    <a:pt x="135" y="312"/>
                  </a:lnTo>
                  <a:lnTo>
                    <a:pt x="145" y="328"/>
                  </a:lnTo>
                  <a:lnTo>
                    <a:pt x="145" y="342"/>
                  </a:lnTo>
                  <a:lnTo>
                    <a:pt x="157" y="354"/>
                  </a:lnTo>
                  <a:lnTo>
                    <a:pt x="157" y="368"/>
                  </a:lnTo>
                  <a:lnTo>
                    <a:pt x="145" y="384"/>
                  </a:lnTo>
                  <a:lnTo>
                    <a:pt x="135" y="399"/>
                  </a:lnTo>
                  <a:lnTo>
                    <a:pt x="119" y="411"/>
                  </a:lnTo>
                  <a:lnTo>
                    <a:pt x="119" y="425"/>
                  </a:lnTo>
                  <a:lnTo>
                    <a:pt x="99" y="441"/>
                  </a:lnTo>
                  <a:lnTo>
                    <a:pt x="89" y="457"/>
                  </a:lnTo>
                  <a:lnTo>
                    <a:pt x="77" y="457"/>
                  </a:lnTo>
                  <a:lnTo>
                    <a:pt x="67" y="467"/>
                  </a:lnTo>
                  <a:lnTo>
                    <a:pt x="57" y="483"/>
                  </a:lnTo>
                  <a:lnTo>
                    <a:pt x="47" y="499"/>
                  </a:lnTo>
                  <a:lnTo>
                    <a:pt x="47" y="515"/>
                  </a:lnTo>
                  <a:lnTo>
                    <a:pt x="57" y="515"/>
                  </a:lnTo>
                  <a:lnTo>
                    <a:pt x="67" y="525"/>
                  </a:lnTo>
                  <a:lnTo>
                    <a:pt x="67" y="540"/>
                  </a:lnTo>
                  <a:lnTo>
                    <a:pt x="67" y="556"/>
                  </a:lnTo>
                  <a:lnTo>
                    <a:pt x="57" y="570"/>
                  </a:lnTo>
                  <a:lnTo>
                    <a:pt x="47" y="570"/>
                  </a:lnTo>
                  <a:lnTo>
                    <a:pt x="57" y="582"/>
                  </a:lnTo>
                  <a:lnTo>
                    <a:pt x="47" y="596"/>
                  </a:lnTo>
                  <a:lnTo>
                    <a:pt x="0" y="769"/>
                  </a:lnTo>
                  <a:lnTo>
                    <a:pt x="41" y="783"/>
                  </a:lnTo>
                  <a:lnTo>
                    <a:pt x="89" y="799"/>
                  </a:lnTo>
                  <a:lnTo>
                    <a:pt x="135" y="815"/>
                  </a:lnTo>
                  <a:lnTo>
                    <a:pt x="183" y="824"/>
                  </a:lnTo>
                  <a:lnTo>
                    <a:pt x="228" y="836"/>
                  </a:lnTo>
                  <a:lnTo>
                    <a:pt x="244" y="840"/>
                  </a:lnTo>
                  <a:lnTo>
                    <a:pt x="286" y="856"/>
                  </a:lnTo>
                  <a:lnTo>
                    <a:pt x="328" y="872"/>
                  </a:lnTo>
                  <a:lnTo>
                    <a:pt x="369" y="882"/>
                  </a:lnTo>
                  <a:lnTo>
                    <a:pt x="415" y="892"/>
                  </a:lnTo>
                  <a:lnTo>
                    <a:pt x="457" y="904"/>
                  </a:lnTo>
                  <a:lnTo>
                    <a:pt x="498" y="908"/>
                  </a:lnTo>
                  <a:lnTo>
                    <a:pt x="576" y="582"/>
                  </a:lnTo>
                  <a:lnTo>
                    <a:pt x="566" y="61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69" name="Freeform 21"/>
            <p:cNvSpPr>
              <a:spLocks/>
            </p:cNvSpPr>
            <p:nvPr/>
          </p:nvSpPr>
          <p:spPr bwMode="auto">
            <a:xfrm>
              <a:off x="1622425" y="1797050"/>
              <a:ext cx="1131888" cy="873125"/>
            </a:xfrm>
            <a:custGeom>
              <a:avLst/>
              <a:gdLst>
                <a:gd name="T0" fmla="*/ 462492 w 930"/>
                <a:gd name="T1" fmla="*/ 749907 h 659"/>
                <a:gd name="T2" fmla="*/ 638969 w 930"/>
                <a:gd name="T3" fmla="*/ 797604 h 659"/>
                <a:gd name="T4" fmla="*/ 815446 w 930"/>
                <a:gd name="T5" fmla="*/ 832052 h 659"/>
                <a:gd name="T6" fmla="*/ 991923 w 930"/>
                <a:gd name="T7" fmla="*/ 858551 h 659"/>
                <a:gd name="T8" fmla="*/ 1049126 w 930"/>
                <a:gd name="T9" fmla="*/ 865175 h 659"/>
                <a:gd name="T10" fmla="*/ 1075902 w 930"/>
                <a:gd name="T11" fmla="*/ 736658 h 659"/>
                <a:gd name="T12" fmla="*/ 1085639 w 930"/>
                <a:gd name="T13" fmla="*/ 276909 h 659"/>
                <a:gd name="T14" fmla="*/ 872649 w 930"/>
                <a:gd name="T15" fmla="*/ 242461 h 659"/>
                <a:gd name="T16" fmla="*/ 669396 w 930"/>
                <a:gd name="T17" fmla="*/ 192114 h 659"/>
                <a:gd name="T18" fmla="*/ 462492 w 930"/>
                <a:gd name="T19" fmla="*/ 136467 h 659"/>
                <a:gd name="T20" fmla="*/ 259239 w 930"/>
                <a:gd name="T21" fmla="*/ 76846 h 659"/>
                <a:gd name="T22" fmla="*/ 58420 w 930"/>
                <a:gd name="T23" fmla="*/ 0 h 659"/>
                <a:gd name="T24" fmla="*/ 58420 w 930"/>
                <a:gd name="T25" fmla="*/ 21199 h 659"/>
                <a:gd name="T26" fmla="*/ 38947 w 930"/>
                <a:gd name="T27" fmla="*/ 42398 h 659"/>
                <a:gd name="T28" fmla="*/ 26776 w 930"/>
                <a:gd name="T29" fmla="*/ 98044 h 659"/>
                <a:gd name="T30" fmla="*/ 0 w 930"/>
                <a:gd name="T31" fmla="*/ 136467 h 659"/>
                <a:gd name="T32" fmla="*/ 38947 w 930"/>
                <a:gd name="T33" fmla="*/ 152366 h 659"/>
                <a:gd name="T34" fmla="*/ 26776 w 930"/>
                <a:gd name="T35" fmla="*/ 173565 h 659"/>
                <a:gd name="T36" fmla="*/ 12171 w 930"/>
                <a:gd name="T37" fmla="*/ 213313 h 659"/>
                <a:gd name="T38" fmla="*/ 38947 w 930"/>
                <a:gd name="T39" fmla="*/ 234512 h 659"/>
                <a:gd name="T40" fmla="*/ 58420 w 930"/>
                <a:gd name="T41" fmla="*/ 268960 h 659"/>
                <a:gd name="T42" fmla="*/ 70591 w 930"/>
                <a:gd name="T43" fmla="*/ 303408 h 659"/>
                <a:gd name="T44" fmla="*/ 70591 w 930"/>
                <a:gd name="T45" fmla="*/ 344480 h 659"/>
                <a:gd name="T46" fmla="*/ 82762 w 930"/>
                <a:gd name="T47" fmla="*/ 365679 h 659"/>
                <a:gd name="T48" fmla="*/ 108320 w 930"/>
                <a:gd name="T49" fmla="*/ 365679 h 659"/>
                <a:gd name="T50" fmla="*/ 108320 w 930"/>
                <a:gd name="T51" fmla="*/ 400127 h 659"/>
                <a:gd name="T52" fmla="*/ 82762 w 930"/>
                <a:gd name="T53" fmla="*/ 418676 h 659"/>
                <a:gd name="T54" fmla="*/ 94933 w 930"/>
                <a:gd name="T55" fmla="*/ 455774 h 659"/>
                <a:gd name="T56" fmla="*/ 82762 w 930"/>
                <a:gd name="T57" fmla="*/ 494197 h 659"/>
                <a:gd name="T58" fmla="*/ 58420 w 930"/>
                <a:gd name="T59" fmla="*/ 510096 h 659"/>
                <a:gd name="T60" fmla="*/ 70591 w 930"/>
                <a:gd name="T61" fmla="*/ 528645 h 659"/>
                <a:gd name="T62" fmla="*/ 82762 w 930"/>
                <a:gd name="T63" fmla="*/ 528645 h 659"/>
                <a:gd name="T64" fmla="*/ 108320 w 930"/>
                <a:gd name="T65" fmla="*/ 549844 h 659"/>
                <a:gd name="T66" fmla="*/ 108320 w 930"/>
                <a:gd name="T67" fmla="*/ 571042 h 659"/>
                <a:gd name="T68" fmla="*/ 108320 w 930"/>
                <a:gd name="T69" fmla="*/ 605490 h 659"/>
                <a:gd name="T70" fmla="*/ 120491 w 930"/>
                <a:gd name="T71" fmla="*/ 647888 h 659"/>
                <a:gd name="T72" fmla="*/ 132662 w 930"/>
                <a:gd name="T73" fmla="*/ 661137 h 659"/>
                <a:gd name="T74" fmla="*/ 164306 w 930"/>
                <a:gd name="T75" fmla="*/ 702210 h 659"/>
                <a:gd name="T76" fmla="*/ 164306 w 930"/>
                <a:gd name="T77" fmla="*/ 736658 h 659"/>
                <a:gd name="T78" fmla="*/ 176477 w 930"/>
                <a:gd name="T79" fmla="*/ 755207 h 659"/>
                <a:gd name="T80" fmla="*/ 203253 w 930"/>
                <a:gd name="T81" fmla="*/ 736658 h 659"/>
                <a:gd name="T82" fmla="*/ 227595 w 930"/>
                <a:gd name="T83" fmla="*/ 776406 h 659"/>
                <a:gd name="T84" fmla="*/ 242200 w 930"/>
                <a:gd name="T85" fmla="*/ 755207 h 659"/>
                <a:gd name="T86" fmla="*/ 271410 w 930"/>
                <a:gd name="T87" fmla="*/ 755207 h 659"/>
                <a:gd name="T88" fmla="*/ 284798 w 930"/>
                <a:gd name="T89" fmla="*/ 776406 h 659"/>
                <a:gd name="T90" fmla="*/ 309139 w 930"/>
                <a:gd name="T91" fmla="*/ 755207 h 659"/>
                <a:gd name="T92" fmla="*/ 335915 w 930"/>
                <a:gd name="T93" fmla="*/ 736658 h 659"/>
                <a:gd name="T94" fmla="*/ 367559 w 930"/>
                <a:gd name="T95" fmla="*/ 776406 h 6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30" h="659">
                  <a:moveTo>
                    <a:pt x="312" y="544"/>
                  </a:moveTo>
                  <a:lnTo>
                    <a:pt x="380" y="566"/>
                  </a:lnTo>
                  <a:lnTo>
                    <a:pt x="453" y="582"/>
                  </a:lnTo>
                  <a:lnTo>
                    <a:pt x="525" y="602"/>
                  </a:lnTo>
                  <a:lnTo>
                    <a:pt x="598" y="618"/>
                  </a:lnTo>
                  <a:lnTo>
                    <a:pt x="670" y="628"/>
                  </a:lnTo>
                  <a:lnTo>
                    <a:pt x="743" y="644"/>
                  </a:lnTo>
                  <a:lnTo>
                    <a:pt x="815" y="648"/>
                  </a:lnTo>
                  <a:lnTo>
                    <a:pt x="862" y="659"/>
                  </a:lnTo>
                  <a:lnTo>
                    <a:pt x="862" y="653"/>
                  </a:lnTo>
                  <a:lnTo>
                    <a:pt x="872" y="556"/>
                  </a:lnTo>
                  <a:lnTo>
                    <a:pt x="884" y="556"/>
                  </a:lnTo>
                  <a:lnTo>
                    <a:pt x="930" y="213"/>
                  </a:lnTo>
                  <a:lnTo>
                    <a:pt x="892" y="209"/>
                  </a:lnTo>
                  <a:lnTo>
                    <a:pt x="805" y="199"/>
                  </a:lnTo>
                  <a:lnTo>
                    <a:pt x="717" y="183"/>
                  </a:lnTo>
                  <a:lnTo>
                    <a:pt x="634" y="167"/>
                  </a:lnTo>
                  <a:lnTo>
                    <a:pt x="550" y="145"/>
                  </a:lnTo>
                  <a:lnTo>
                    <a:pt x="463" y="125"/>
                  </a:lnTo>
                  <a:lnTo>
                    <a:pt x="380" y="103"/>
                  </a:lnTo>
                  <a:lnTo>
                    <a:pt x="296" y="84"/>
                  </a:lnTo>
                  <a:lnTo>
                    <a:pt x="213" y="58"/>
                  </a:lnTo>
                  <a:lnTo>
                    <a:pt x="131" y="32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32" y="58"/>
                  </a:lnTo>
                  <a:lnTo>
                    <a:pt x="22" y="74"/>
                  </a:lnTo>
                  <a:lnTo>
                    <a:pt x="10" y="90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32" y="115"/>
                  </a:lnTo>
                  <a:lnTo>
                    <a:pt x="32" y="131"/>
                  </a:lnTo>
                  <a:lnTo>
                    <a:pt x="22" y="131"/>
                  </a:lnTo>
                  <a:lnTo>
                    <a:pt x="10" y="145"/>
                  </a:lnTo>
                  <a:lnTo>
                    <a:pt x="10" y="161"/>
                  </a:lnTo>
                  <a:lnTo>
                    <a:pt x="22" y="177"/>
                  </a:lnTo>
                  <a:lnTo>
                    <a:pt x="32" y="177"/>
                  </a:lnTo>
                  <a:lnTo>
                    <a:pt x="48" y="187"/>
                  </a:lnTo>
                  <a:lnTo>
                    <a:pt x="48" y="203"/>
                  </a:lnTo>
                  <a:lnTo>
                    <a:pt x="48" y="219"/>
                  </a:lnTo>
                  <a:lnTo>
                    <a:pt x="58" y="229"/>
                  </a:lnTo>
                  <a:lnTo>
                    <a:pt x="58" y="244"/>
                  </a:lnTo>
                  <a:lnTo>
                    <a:pt x="58" y="260"/>
                  </a:lnTo>
                  <a:lnTo>
                    <a:pt x="58" y="276"/>
                  </a:lnTo>
                  <a:lnTo>
                    <a:pt x="68" y="276"/>
                  </a:lnTo>
                  <a:lnTo>
                    <a:pt x="78" y="276"/>
                  </a:lnTo>
                  <a:lnTo>
                    <a:pt x="89" y="276"/>
                  </a:lnTo>
                  <a:lnTo>
                    <a:pt x="99" y="286"/>
                  </a:lnTo>
                  <a:lnTo>
                    <a:pt x="89" y="302"/>
                  </a:lnTo>
                  <a:lnTo>
                    <a:pt x="78" y="302"/>
                  </a:lnTo>
                  <a:lnTo>
                    <a:pt x="68" y="316"/>
                  </a:lnTo>
                  <a:lnTo>
                    <a:pt x="68" y="328"/>
                  </a:lnTo>
                  <a:lnTo>
                    <a:pt x="78" y="344"/>
                  </a:lnTo>
                  <a:lnTo>
                    <a:pt x="78" y="358"/>
                  </a:lnTo>
                  <a:lnTo>
                    <a:pt x="68" y="373"/>
                  </a:lnTo>
                  <a:lnTo>
                    <a:pt x="58" y="373"/>
                  </a:lnTo>
                  <a:lnTo>
                    <a:pt x="48" y="385"/>
                  </a:lnTo>
                  <a:lnTo>
                    <a:pt x="48" y="399"/>
                  </a:lnTo>
                  <a:lnTo>
                    <a:pt x="58" y="399"/>
                  </a:lnTo>
                  <a:lnTo>
                    <a:pt x="68" y="415"/>
                  </a:lnTo>
                  <a:lnTo>
                    <a:pt x="68" y="399"/>
                  </a:lnTo>
                  <a:lnTo>
                    <a:pt x="78" y="399"/>
                  </a:lnTo>
                  <a:lnTo>
                    <a:pt x="89" y="415"/>
                  </a:lnTo>
                  <a:lnTo>
                    <a:pt x="99" y="415"/>
                  </a:lnTo>
                  <a:lnTo>
                    <a:pt x="89" y="431"/>
                  </a:lnTo>
                  <a:lnTo>
                    <a:pt x="89" y="441"/>
                  </a:lnTo>
                  <a:lnTo>
                    <a:pt x="89" y="457"/>
                  </a:lnTo>
                  <a:lnTo>
                    <a:pt x="89" y="473"/>
                  </a:lnTo>
                  <a:lnTo>
                    <a:pt x="99" y="489"/>
                  </a:lnTo>
                  <a:lnTo>
                    <a:pt x="99" y="499"/>
                  </a:lnTo>
                  <a:lnTo>
                    <a:pt x="109" y="499"/>
                  </a:lnTo>
                  <a:lnTo>
                    <a:pt x="125" y="514"/>
                  </a:lnTo>
                  <a:lnTo>
                    <a:pt x="135" y="530"/>
                  </a:lnTo>
                  <a:lnTo>
                    <a:pt x="135" y="544"/>
                  </a:lnTo>
                  <a:lnTo>
                    <a:pt x="135" y="556"/>
                  </a:lnTo>
                  <a:lnTo>
                    <a:pt x="145" y="556"/>
                  </a:lnTo>
                  <a:lnTo>
                    <a:pt x="145" y="570"/>
                  </a:lnTo>
                  <a:lnTo>
                    <a:pt x="157" y="570"/>
                  </a:lnTo>
                  <a:lnTo>
                    <a:pt x="167" y="556"/>
                  </a:lnTo>
                  <a:lnTo>
                    <a:pt x="177" y="570"/>
                  </a:lnTo>
                  <a:lnTo>
                    <a:pt x="187" y="586"/>
                  </a:lnTo>
                  <a:lnTo>
                    <a:pt x="199" y="586"/>
                  </a:lnTo>
                  <a:lnTo>
                    <a:pt x="199" y="570"/>
                  </a:lnTo>
                  <a:lnTo>
                    <a:pt x="209" y="570"/>
                  </a:lnTo>
                  <a:lnTo>
                    <a:pt x="223" y="570"/>
                  </a:lnTo>
                  <a:lnTo>
                    <a:pt x="223" y="586"/>
                  </a:lnTo>
                  <a:lnTo>
                    <a:pt x="234" y="586"/>
                  </a:lnTo>
                  <a:lnTo>
                    <a:pt x="244" y="586"/>
                  </a:lnTo>
                  <a:lnTo>
                    <a:pt x="254" y="570"/>
                  </a:lnTo>
                  <a:lnTo>
                    <a:pt x="264" y="556"/>
                  </a:lnTo>
                  <a:lnTo>
                    <a:pt x="276" y="556"/>
                  </a:lnTo>
                  <a:lnTo>
                    <a:pt x="286" y="570"/>
                  </a:lnTo>
                  <a:lnTo>
                    <a:pt x="302" y="586"/>
                  </a:lnTo>
                  <a:lnTo>
                    <a:pt x="312" y="544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0" name="Freeform 22"/>
            <p:cNvSpPr>
              <a:spLocks/>
            </p:cNvSpPr>
            <p:nvPr/>
          </p:nvSpPr>
          <p:spPr bwMode="auto">
            <a:xfrm>
              <a:off x="2697163" y="2079625"/>
              <a:ext cx="736600" cy="530225"/>
            </a:xfrm>
            <a:custGeom>
              <a:avLst/>
              <a:gdLst>
                <a:gd name="T0" fmla="*/ 701350 w 606"/>
                <a:gd name="T1" fmla="*/ 83720 h 399"/>
                <a:gd name="T2" fmla="*/ 701350 w 606"/>
                <a:gd name="T3" fmla="*/ 97009 h 399"/>
                <a:gd name="T4" fmla="*/ 701350 w 606"/>
                <a:gd name="T5" fmla="*/ 118271 h 399"/>
                <a:gd name="T6" fmla="*/ 681902 w 606"/>
                <a:gd name="T7" fmla="*/ 118271 h 399"/>
                <a:gd name="T8" fmla="*/ 681902 w 606"/>
                <a:gd name="T9" fmla="*/ 136875 h 399"/>
                <a:gd name="T10" fmla="*/ 681902 w 606"/>
                <a:gd name="T11" fmla="*/ 171426 h 399"/>
                <a:gd name="T12" fmla="*/ 681902 w 606"/>
                <a:gd name="T13" fmla="*/ 192688 h 399"/>
                <a:gd name="T14" fmla="*/ 681902 w 606"/>
                <a:gd name="T15" fmla="*/ 212622 h 399"/>
                <a:gd name="T16" fmla="*/ 701350 w 606"/>
                <a:gd name="T17" fmla="*/ 228568 h 399"/>
                <a:gd name="T18" fmla="*/ 701350 w 606"/>
                <a:gd name="T19" fmla="*/ 247173 h 399"/>
                <a:gd name="T20" fmla="*/ 701350 w 606"/>
                <a:gd name="T21" fmla="*/ 268435 h 399"/>
                <a:gd name="T22" fmla="*/ 712290 w 606"/>
                <a:gd name="T23" fmla="*/ 268435 h 399"/>
                <a:gd name="T24" fmla="*/ 712290 w 606"/>
                <a:gd name="T25" fmla="*/ 289697 h 399"/>
                <a:gd name="T26" fmla="*/ 701350 w 606"/>
                <a:gd name="T27" fmla="*/ 289697 h 399"/>
                <a:gd name="T28" fmla="*/ 701350 w 606"/>
                <a:gd name="T29" fmla="*/ 324248 h 399"/>
                <a:gd name="T30" fmla="*/ 701350 w 606"/>
                <a:gd name="T31" fmla="*/ 345510 h 399"/>
                <a:gd name="T32" fmla="*/ 712290 w 606"/>
                <a:gd name="T33" fmla="*/ 366772 h 399"/>
                <a:gd name="T34" fmla="*/ 712290 w 606"/>
                <a:gd name="T35" fmla="*/ 399994 h 399"/>
                <a:gd name="T36" fmla="*/ 724445 w 606"/>
                <a:gd name="T37" fmla="*/ 442519 h 399"/>
                <a:gd name="T38" fmla="*/ 724445 w 606"/>
                <a:gd name="T39" fmla="*/ 455807 h 399"/>
                <a:gd name="T40" fmla="*/ 724445 w 606"/>
                <a:gd name="T41" fmla="*/ 495674 h 399"/>
                <a:gd name="T42" fmla="*/ 736600 w 606"/>
                <a:gd name="T43" fmla="*/ 516936 h 399"/>
                <a:gd name="T44" fmla="*/ 736600 w 606"/>
                <a:gd name="T45" fmla="*/ 530225 h 399"/>
                <a:gd name="T46" fmla="*/ 724445 w 606"/>
                <a:gd name="T47" fmla="*/ 530225 h 399"/>
                <a:gd name="T48" fmla="*/ 635713 w 606"/>
                <a:gd name="T49" fmla="*/ 530225 h 399"/>
                <a:gd name="T50" fmla="*/ 540903 w 606"/>
                <a:gd name="T51" fmla="*/ 530225 h 399"/>
                <a:gd name="T52" fmla="*/ 454601 w 606"/>
                <a:gd name="T53" fmla="*/ 524909 h 399"/>
                <a:gd name="T54" fmla="*/ 357360 w 606"/>
                <a:gd name="T55" fmla="*/ 516936 h 399"/>
                <a:gd name="T56" fmla="*/ 271059 w 606"/>
                <a:gd name="T57" fmla="*/ 503647 h 399"/>
                <a:gd name="T58" fmla="*/ 176249 w 606"/>
                <a:gd name="T59" fmla="*/ 490358 h 399"/>
                <a:gd name="T60" fmla="*/ 87517 w 606"/>
                <a:gd name="T61" fmla="*/ 474412 h 399"/>
                <a:gd name="T62" fmla="*/ 0 w 606"/>
                <a:gd name="T63" fmla="*/ 455807 h 399"/>
                <a:gd name="T64" fmla="*/ 55914 w 606"/>
                <a:gd name="T65" fmla="*/ 0 h 399"/>
                <a:gd name="T66" fmla="*/ 138568 w 606"/>
                <a:gd name="T67" fmla="*/ 15947 h 399"/>
                <a:gd name="T68" fmla="*/ 220008 w 606"/>
                <a:gd name="T69" fmla="*/ 25249 h 399"/>
                <a:gd name="T70" fmla="*/ 302662 w 606"/>
                <a:gd name="T71" fmla="*/ 41195 h 399"/>
                <a:gd name="T72" fmla="*/ 384102 w 606"/>
                <a:gd name="T73" fmla="*/ 46511 h 399"/>
                <a:gd name="T74" fmla="*/ 474050 w 606"/>
                <a:gd name="T75" fmla="*/ 54484 h 399"/>
                <a:gd name="T76" fmla="*/ 553058 w 606"/>
                <a:gd name="T77" fmla="*/ 62458 h 399"/>
                <a:gd name="T78" fmla="*/ 643006 w 606"/>
                <a:gd name="T79" fmla="*/ 62458 h 399"/>
                <a:gd name="T80" fmla="*/ 701350 w 606"/>
                <a:gd name="T81" fmla="*/ 62458 h 399"/>
                <a:gd name="T82" fmla="*/ 701350 w 606"/>
                <a:gd name="T83" fmla="*/ 83720 h 3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6" h="399">
                  <a:moveTo>
                    <a:pt x="577" y="63"/>
                  </a:moveTo>
                  <a:lnTo>
                    <a:pt x="577" y="73"/>
                  </a:lnTo>
                  <a:lnTo>
                    <a:pt x="577" y="89"/>
                  </a:lnTo>
                  <a:lnTo>
                    <a:pt x="561" y="89"/>
                  </a:lnTo>
                  <a:lnTo>
                    <a:pt x="561" y="103"/>
                  </a:lnTo>
                  <a:lnTo>
                    <a:pt x="561" y="129"/>
                  </a:lnTo>
                  <a:lnTo>
                    <a:pt x="561" y="145"/>
                  </a:lnTo>
                  <a:lnTo>
                    <a:pt x="561" y="160"/>
                  </a:lnTo>
                  <a:lnTo>
                    <a:pt x="577" y="172"/>
                  </a:lnTo>
                  <a:lnTo>
                    <a:pt x="577" y="186"/>
                  </a:lnTo>
                  <a:lnTo>
                    <a:pt x="577" y="202"/>
                  </a:lnTo>
                  <a:lnTo>
                    <a:pt x="586" y="202"/>
                  </a:lnTo>
                  <a:lnTo>
                    <a:pt x="586" y="218"/>
                  </a:lnTo>
                  <a:lnTo>
                    <a:pt x="577" y="218"/>
                  </a:lnTo>
                  <a:lnTo>
                    <a:pt x="577" y="244"/>
                  </a:lnTo>
                  <a:lnTo>
                    <a:pt x="577" y="260"/>
                  </a:lnTo>
                  <a:lnTo>
                    <a:pt x="586" y="276"/>
                  </a:lnTo>
                  <a:lnTo>
                    <a:pt x="586" y="301"/>
                  </a:lnTo>
                  <a:lnTo>
                    <a:pt x="596" y="333"/>
                  </a:lnTo>
                  <a:lnTo>
                    <a:pt x="596" y="343"/>
                  </a:lnTo>
                  <a:lnTo>
                    <a:pt x="596" y="373"/>
                  </a:lnTo>
                  <a:lnTo>
                    <a:pt x="606" y="389"/>
                  </a:lnTo>
                  <a:lnTo>
                    <a:pt x="606" y="399"/>
                  </a:lnTo>
                  <a:lnTo>
                    <a:pt x="596" y="399"/>
                  </a:lnTo>
                  <a:lnTo>
                    <a:pt x="523" y="399"/>
                  </a:lnTo>
                  <a:lnTo>
                    <a:pt x="445" y="399"/>
                  </a:lnTo>
                  <a:lnTo>
                    <a:pt x="374" y="395"/>
                  </a:lnTo>
                  <a:lnTo>
                    <a:pt x="294" y="389"/>
                  </a:lnTo>
                  <a:lnTo>
                    <a:pt x="223" y="379"/>
                  </a:lnTo>
                  <a:lnTo>
                    <a:pt x="145" y="369"/>
                  </a:lnTo>
                  <a:lnTo>
                    <a:pt x="72" y="357"/>
                  </a:lnTo>
                  <a:lnTo>
                    <a:pt x="0" y="343"/>
                  </a:lnTo>
                  <a:lnTo>
                    <a:pt x="46" y="0"/>
                  </a:lnTo>
                  <a:lnTo>
                    <a:pt x="114" y="12"/>
                  </a:lnTo>
                  <a:lnTo>
                    <a:pt x="181" y="19"/>
                  </a:lnTo>
                  <a:lnTo>
                    <a:pt x="249" y="31"/>
                  </a:lnTo>
                  <a:lnTo>
                    <a:pt x="316" y="35"/>
                  </a:lnTo>
                  <a:lnTo>
                    <a:pt x="390" y="41"/>
                  </a:lnTo>
                  <a:lnTo>
                    <a:pt x="455" y="47"/>
                  </a:lnTo>
                  <a:lnTo>
                    <a:pt x="529" y="47"/>
                  </a:lnTo>
                  <a:lnTo>
                    <a:pt x="577" y="47"/>
                  </a:lnTo>
                  <a:lnTo>
                    <a:pt x="577" y="63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1" name="Freeform 23"/>
            <p:cNvSpPr>
              <a:spLocks/>
            </p:cNvSpPr>
            <p:nvPr/>
          </p:nvSpPr>
          <p:spPr bwMode="auto">
            <a:xfrm>
              <a:off x="3379788" y="2141538"/>
              <a:ext cx="698500" cy="868362"/>
            </a:xfrm>
            <a:custGeom>
              <a:avLst/>
              <a:gdLst>
                <a:gd name="T0" fmla="*/ 183114 w 576"/>
                <a:gd name="T1" fmla="*/ 860395 h 654"/>
                <a:gd name="T2" fmla="*/ 358951 w 576"/>
                <a:gd name="T3" fmla="*/ 868362 h 654"/>
                <a:gd name="T4" fmla="*/ 527513 w 576"/>
                <a:gd name="T5" fmla="*/ 847118 h 654"/>
                <a:gd name="T6" fmla="*/ 534789 w 576"/>
                <a:gd name="T7" fmla="*/ 804629 h 654"/>
                <a:gd name="T8" fmla="*/ 508110 w 576"/>
                <a:gd name="T9" fmla="*/ 748863 h 654"/>
                <a:gd name="T10" fmla="*/ 457178 w 576"/>
                <a:gd name="T11" fmla="*/ 714341 h 654"/>
                <a:gd name="T12" fmla="*/ 413522 w 576"/>
                <a:gd name="T13" fmla="*/ 697080 h 654"/>
                <a:gd name="T14" fmla="*/ 401395 w 576"/>
                <a:gd name="T15" fmla="*/ 620069 h 654"/>
                <a:gd name="T16" fmla="*/ 401395 w 576"/>
                <a:gd name="T17" fmla="*/ 564303 h 654"/>
                <a:gd name="T18" fmla="*/ 375929 w 576"/>
                <a:gd name="T19" fmla="*/ 509864 h 654"/>
                <a:gd name="T20" fmla="*/ 390481 w 576"/>
                <a:gd name="T21" fmla="*/ 467375 h 654"/>
                <a:gd name="T22" fmla="*/ 445051 w 576"/>
                <a:gd name="T23" fmla="*/ 454098 h 654"/>
                <a:gd name="T24" fmla="*/ 483857 w 576"/>
                <a:gd name="T25" fmla="*/ 337254 h 654"/>
                <a:gd name="T26" fmla="*/ 495984 w 576"/>
                <a:gd name="T27" fmla="*/ 317337 h 654"/>
                <a:gd name="T28" fmla="*/ 534789 w 576"/>
                <a:gd name="T29" fmla="*/ 261571 h 654"/>
                <a:gd name="T30" fmla="*/ 578445 w 576"/>
                <a:gd name="T31" fmla="*/ 227049 h 654"/>
                <a:gd name="T32" fmla="*/ 616038 w 576"/>
                <a:gd name="T33" fmla="*/ 205804 h 654"/>
                <a:gd name="T34" fmla="*/ 683948 w 576"/>
                <a:gd name="T35" fmla="*/ 165971 h 654"/>
                <a:gd name="T36" fmla="*/ 652418 w 576"/>
                <a:gd name="T37" fmla="*/ 150038 h 654"/>
                <a:gd name="T38" fmla="*/ 616038 w 576"/>
                <a:gd name="T39" fmla="*/ 150038 h 654"/>
                <a:gd name="T40" fmla="*/ 578445 w 576"/>
                <a:gd name="T41" fmla="*/ 150038 h 654"/>
                <a:gd name="T42" fmla="*/ 546916 w 576"/>
                <a:gd name="T43" fmla="*/ 165971 h 654"/>
                <a:gd name="T44" fmla="*/ 483857 w 576"/>
                <a:gd name="T45" fmla="*/ 150038 h 654"/>
                <a:gd name="T46" fmla="*/ 445051 w 576"/>
                <a:gd name="T47" fmla="*/ 111533 h 654"/>
                <a:gd name="T48" fmla="*/ 401395 w 576"/>
                <a:gd name="T49" fmla="*/ 90288 h 654"/>
                <a:gd name="T50" fmla="*/ 351675 w 576"/>
                <a:gd name="T51" fmla="*/ 77011 h 654"/>
                <a:gd name="T52" fmla="*/ 332273 w 576"/>
                <a:gd name="T53" fmla="*/ 77011 h 654"/>
                <a:gd name="T54" fmla="*/ 295892 w 576"/>
                <a:gd name="T55" fmla="*/ 77011 h 654"/>
                <a:gd name="T56" fmla="*/ 257087 w 576"/>
                <a:gd name="T57" fmla="*/ 77011 h 654"/>
                <a:gd name="T58" fmla="*/ 230408 w 576"/>
                <a:gd name="T59" fmla="*/ 34522 h 654"/>
                <a:gd name="T60" fmla="*/ 163711 w 576"/>
                <a:gd name="T61" fmla="*/ 21244 h 654"/>
                <a:gd name="T62" fmla="*/ 49720 w 576"/>
                <a:gd name="T63" fmla="*/ 7967 h 654"/>
                <a:gd name="T64" fmla="*/ 19403 w 576"/>
                <a:gd name="T65" fmla="*/ 34522 h 654"/>
                <a:gd name="T66" fmla="*/ 0 w 576"/>
                <a:gd name="T67" fmla="*/ 77011 h 654"/>
                <a:gd name="T68" fmla="*/ 0 w 576"/>
                <a:gd name="T69" fmla="*/ 150038 h 654"/>
                <a:gd name="T70" fmla="*/ 19403 w 576"/>
                <a:gd name="T71" fmla="*/ 205804 h 654"/>
                <a:gd name="T72" fmla="*/ 19403 w 576"/>
                <a:gd name="T73" fmla="*/ 227049 h 654"/>
                <a:gd name="T74" fmla="*/ 30317 w 576"/>
                <a:gd name="T75" fmla="*/ 304059 h 654"/>
                <a:gd name="T76" fmla="*/ 42444 w 576"/>
                <a:gd name="T77" fmla="*/ 393020 h 654"/>
                <a:gd name="T78" fmla="*/ 54570 w 576"/>
                <a:gd name="T79" fmla="*/ 467375 h 654"/>
                <a:gd name="T80" fmla="*/ 30317 w 576"/>
                <a:gd name="T81" fmla="*/ 488620 h 654"/>
                <a:gd name="T82" fmla="*/ 0 w 576"/>
                <a:gd name="T83" fmla="*/ 521814 h 654"/>
                <a:gd name="T84" fmla="*/ 30317 w 576"/>
                <a:gd name="T85" fmla="*/ 564303 h 654"/>
                <a:gd name="T86" fmla="*/ 69122 w 576"/>
                <a:gd name="T87" fmla="*/ 839151 h 6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6" h="654">
                  <a:moveTo>
                    <a:pt x="57" y="632"/>
                  </a:moveTo>
                  <a:lnTo>
                    <a:pt x="103" y="642"/>
                  </a:lnTo>
                  <a:lnTo>
                    <a:pt x="151" y="648"/>
                  </a:lnTo>
                  <a:lnTo>
                    <a:pt x="202" y="648"/>
                  </a:lnTo>
                  <a:lnTo>
                    <a:pt x="248" y="654"/>
                  </a:lnTo>
                  <a:lnTo>
                    <a:pt x="296" y="654"/>
                  </a:lnTo>
                  <a:lnTo>
                    <a:pt x="341" y="648"/>
                  </a:lnTo>
                  <a:lnTo>
                    <a:pt x="389" y="648"/>
                  </a:lnTo>
                  <a:lnTo>
                    <a:pt x="435" y="638"/>
                  </a:lnTo>
                  <a:lnTo>
                    <a:pt x="451" y="638"/>
                  </a:lnTo>
                  <a:lnTo>
                    <a:pt x="441" y="622"/>
                  </a:lnTo>
                  <a:lnTo>
                    <a:pt x="441" y="606"/>
                  </a:lnTo>
                  <a:lnTo>
                    <a:pt x="441" y="596"/>
                  </a:lnTo>
                  <a:lnTo>
                    <a:pt x="419" y="580"/>
                  </a:lnTo>
                  <a:lnTo>
                    <a:pt x="419" y="564"/>
                  </a:lnTo>
                  <a:lnTo>
                    <a:pt x="399" y="564"/>
                  </a:lnTo>
                  <a:lnTo>
                    <a:pt x="389" y="554"/>
                  </a:lnTo>
                  <a:lnTo>
                    <a:pt x="377" y="538"/>
                  </a:lnTo>
                  <a:lnTo>
                    <a:pt x="367" y="538"/>
                  </a:lnTo>
                  <a:lnTo>
                    <a:pt x="353" y="525"/>
                  </a:lnTo>
                  <a:lnTo>
                    <a:pt x="341" y="525"/>
                  </a:lnTo>
                  <a:lnTo>
                    <a:pt x="331" y="497"/>
                  </a:lnTo>
                  <a:lnTo>
                    <a:pt x="322" y="483"/>
                  </a:lnTo>
                  <a:lnTo>
                    <a:pt x="331" y="467"/>
                  </a:lnTo>
                  <a:lnTo>
                    <a:pt x="322" y="451"/>
                  </a:lnTo>
                  <a:lnTo>
                    <a:pt x="322" y="441"/>
                  </a:lnTo>
                  <a:lnTo>
                    <a:pt x="331" y="425"/>
                  </a:lnTo>
                  <a:lnTo>
                    <a:pt x="322" y="409"/>
                  </a:lnTo>
                  <a:lnTo>
                    <a:pt x="310" y="393"/>
                  </a:lnTo>
                  <a:lnTo>
                    <a:pt x="310" y="384"/>
                  </a:lnTo>
                  <a:lnTo>
                    <a:pt x="310" y="368"/>
                  </a:lnTo>
                  <a:lnTo>
                    <a:pt x="322" y="368"/>
                  </a:lnTo>
                  <a:lnTo>
                    <a:pt x="322" y="352"/>
                  </a:lnTo>
                  <a:lnTo>
                    <a:pt x="341" y="352"/>
                  </a:lnTo>
                  <a:lnTo>
                    <a:pt x="353" y="342"/>
                  </a:lnTo>
                  <a:lnTo>
                    <a:pt x="367" y="342"/>
                  </a:lnTo>
                  <a:lnTo>
                    <a:pt x="367" y="270"/>
                  </a:lnTo>
                  <a:lnTo>
                    <a:pt x="367" y="254"/>
                  </a:lnTo>
                  <a:lnTo>
                    <a:pt x="399" y="254"/>
                  </a:lnTo>
                  <a:lnTo>
                    <a:pt x="389" y="254"/>
                  </a:lnTo>
                  <a:lnTo>
                    <a:pt x="399" y="239"/>
                  </a:lnTo>
                  <a:lnTo>
                    <a:pt x="409" y="239"/>
                  </a:lnTo>
                  <a:lnTo>
                    <a:pt x="419" y="229"/>
                  </a:lnTo>
                  <a:lnTo>
                    <a:pt x="431" y="213"/>
                  </a:lnTo>
                  <a:lnTo>
                    <a:pt x="441" y="197"/>
                  </a:lnTo>
                  <a:lnTo>
                    <a:pt x="451" y="181"/>
                  </a:lnTo>
                  <a:lnTo>
                    <a:pt x="467" y="181"/>
                  </a:lnTo>
                  <a:lnTo>
                    <a:pt x="477" y="171"/>
                  </a:lnTo>
                  <a:lnTo>
                    <a:pt x="486" y="171"/>
                  </a:lnTo>
                  <a:lnTo>
                    <a:pt x="498" y="155"/>
                  </a:lnTo>
                  <a:lnTo>
                    <a:pt x="508" y="155"/>
                  </a:lnTo>
                  <a:lnTo>
                    <a:pt x="528" y="139"/>
                  </a:lnTo>
                  <a:lnTo>
                    <a:pt x="554" y="139"/>
                  </a:lnTo>
                  <a:lnTo>
                    <a:pt x="564" y="125"/>
                  </a:lnTo>
                  <a:lnTo>
                    <a:pt x="576" y="113"/>
                  </a:lnTo>
                  <a:lnTo>
                    <a:pt x="554" y="125"/>
                  </a:lnTo>
                  <a:lnTo>
                    <a:pt x="538" y="113"/>
                  </a:lnTo>
                  <a:lnTo>
                    <a:pt x="528" y="113"/>
                  </a:lnTo>
                  <a:lnTo>
                    <a:pt x="518" y="113"/>
                  </a:lnTo>
                  <a:lnTo>
                    <a:pt x="508" y="113"/>
                  </a:lnTo>
                  <a:lnTo>
                    <a:pt x="498" y="113"/>
                  </a:lnTo>
                  <a:lnTo>
                    <a:pt x="486" y="113"/>
                  </a:lnTo>
                  <a:lnTo>
                    <a:pt x="477" y="113"/>
                  </a:lnTo>
                  <a:lnTo>
                    <a:pt x="467" y="100"/>
                  </a:lnTo>
                  <a:lnTo>
                    <a:pt x="451" y="113"/>
                  </a:lnTo>
                  <a:lnTo>
                    <a:pt x="451" y="125"/>
                  </a:lnTo>
                  <a:lnTo>
                    <a:pt x="431" y="125"/>
                  </a:lnTo>
                  <a:lnTo>
                    <a:pt x="419" y="113"/>
                  </a:lnTo>
                  <a:lnTo>
                    <a:pt x="399" y="113"/>
                  </a:lnTo>
                  <a:lnTo>
                    <a:pt x="377" y="100"/>
                  </a:lnTo>
                  <a:lnTo>
                    <a:pt x="377" y="84"/>
                  </a:lnTo>
                  <a:lnTo>
                    <a:pt x="367" y="84"/>
                  </a:lnTo>
                  <a:lnTo>
                    <a:pt x="353" y="84"/>
                  </a:lnTo>
                  <a:lnTo>
                    <a:pt x="341" y="68"/>
                  </a:lnTo>
                  <a:lnTo>
                    <a:pt x="331" y="68"/>
                  </a:lnTo>
                  <a:lnTo>
                    <a:pt x="322" y="58"/>
                  </a:lnTo>
                  <a:lnTo>
                    <a:pt x="310" y="58"/>
                  </a:lnTo>
                  <a:lnTo>
                    <a:pt x="290" y="58"/>
                  </a:lnTo>
                  <a:lnTo>
                    <a:pt x="274" y="58"/>
                  </a:lnTo>
                  <a:lnTo>
                    <a:pt x="264" y="58"/>
                  </a:lnTo>
                  <a:lnTo>
                    <a:pt x="274" y="58"/>
                  </a:lnTo>
                  <a:lnTo>
                    <a:pt x="264" y="68"/>
                  </a:lnTo>
                  <a:lnTo>
                    <a:pt x="254" y="58"/>
                  </a:lnTo>
                  <a:lnTo>
                    <a:pt x="244" y="58"/>
                  </a:lnTo>
                  <a:lnTo>
                    <a:pt x="232" y="42"/>
                  </a:lnTo>
                  <a:lnTo>
                    <a:pt x="222" y="58"/>
                  </a:lnTo>
                  <a:lnTo>
                    <a:pt x="212" y="58"/>
                  </a:lnTo>
                  <a:lnTo>
                    <a:pt x="212" y="42"/>
                  </a:lnTo>
                  <a:lnTo>
                    <a:pt x="202" y="26"/>
                  </a:lnTo>
                  <a:lnTo>
                    <a:pt x="190" y="26"/>
                  </a:lnTo>
                  <a:lnTo>
                    <a:pt x="176" y="16"/>
                  </a:lnTo>
                  <a:lnTo>
                    <a:pt x="165" y="16"/>
                  </a:lnTo>
                  <a:lnTo>
                    <a:pt x="135" y="16"/>
                  </a:lnTo>
                  <a:lnTo>
                    <a:pt x="103" y="16"/>
                  </a:lnTo>
                  <a:lnTo>
                    <a:pt x="71" y="10"/>
                  </a:lnTo>
                  <a:lnTo>
                    <a:pt x="41" y="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0" y="42"/>
                  </a:lnTo>
                  <a:lnTo>
                    <a:pt x="0" y="58"/>
                  </a:lnTo>
                  <a:lnTo>
                    <a:pt x="0" y="84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16" y="125"/>
                  </a:lnTo>
                  <a:lnTo>
                    <a:pt x="16" y="139"/>
                  </a:lnTo>
                  <a:lnTo>
                    <a:pt x="16" y="155"/>
                  </a:lnTo>
                  <a:lnTo>
                    <a:pt x="25" y="155"/>
                  </a:lnTo>
                  <a:lnTo>
                    <a:pt x="25" y="171"/>
                  </a:lnTo>
                  <a:lnTo>
                    <a:pt x="16" y="171"/>
                  </a:lnTo>
                  <a:lnTo>
                    <a:pt x="16" y="197"/>
                  </a:lnTo>
                  <a:lnTo>
                    <a:pt x="16" y="213"/>
                  </a:lnTo>
                  <a:lnTo>
                    <a:pt x="25" y="229"/>
                  </a:lnTo>
                  <a:lnTo>
                    <a:pt x="25" y="254"/>
                  </a:lnTo>
                  <a:lnTo>
                    <a:pt x="35" y="286"/>
                  </a:lnTo>
                  <a:lnTo>
                    <a:pt x="35" y="296"/>
                  </a:lnTo>
                  <a:lnTo>
                    <a:pt x="35" y="326"/>
                  </a:lnTo>
                  <a:lnTo>
                    <a:pt x="45" y="342"/>
                  </a:lnTo>
                  <a:lnTo>
                    <a:pt x="45" y="352"/>
                  </a:lnTo>
                  <a:lnTo>
                    <a:pt x="35" y="352"/>
                  </a:lnTo>
                  <a:lnTo>
                    <a:pt x="35" y="368"/>
                  </a:lnTo>
                  <a:lnTo>
                    <a:pt x="25" y="368"/>
                  </a:lnTo>
                  <a:lnTo>
                    <a:pt x="16" y="384"/>
                  </a:lnTo>
                  <a:lnTo>
                    <a:pt x="0" y="384"/>
                  </a:lnTo>
                  <a:lnTo>
                    <a:pt x="0" y="393"/>
                  </a:lnTo>
                  <a:lnTo>
                    <a:pt x="16" y="393"/>
                  </a:lnTo>
                  <a:lnTo>
                    <a:pt x="25" y="409"/>
                  </a:lnTo>
                  <a:lnTo>
                    <a:pt x="25" y="425"/>
                  </a:lnTo>
                  <a:lnTo>
                    <a:pt x="35" y="425"/>
                  </a:lnTo>
                  <a:lnTo>
                    <a:pt x="35" y="622"/>
                  </a:lnTo>
                  <a:lnTo>
                    <a:pt x="57" y="63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2" name="Freeform 24"/>
            <p:cNvSpPr>
              <a:spLocks/>
            </p:cNvSpPr>
            <p:nvPr/>
          </p:nvSpPr>
          <p:spPr bwMode="auto">
            <a:xfrm>
              <a:off x="3968750" y="2368550"/>
              <a:ext cx="669925" cy="350838"/>
            </a:xfrm>
            <a:custGeom>
              <a:avLst/>
              <a:gdLst>
                <a:gd name="T0" fmla="*/ 26748 w 551"/>
                <a:gd name="T1" fmla="*/ 166116 h 264"/>
                <a:gd name="T2" fmla="*/ 82677 w 551"/>
                <a:gd name="T3" fmla="*/ 205984 h 264"/>
                <a:gd name="T4" fmla="*/ 121583 w 551"/>
                <a:gd name="T5" fmla="*/ 205984 h 264"/>
                <a:gd name="T6" fmla="*/ 158059 w 551"/>
                <a:gd name="T7" fmla="*/ 227247 h 264"/>
                <a:gd name="T8" fmla="*/ 215203 w 551"/>
                <a:gd name="T9" fmla="*/ 227247 h 264"/>
                <a:gd name="T10" fmla="*/ 241951 w 551"/>
                <a:gd name="T11" fmla="*/ 240537 h 264"/>
                <a:gd name="T12" fmla="*/ 266268 w 551"/>
                <a:gd name="T13" fmla="*/ 261800 h 264"/>
                <a:gd name="T14" fmla="*/ 285721 w 551"/>
                <a:gd name="T15" fmla="*/ 295023 h 264"/>
                <a:gd name="T16" fmla="*/ 285721 w 551"/>
                <a:gd name="T17" fmla="*/ 337549 h 264"/>
                <a:gd name="T18" fmla="*/ 310038 w 551"/>
                <a:gd name="T19" fmla="*/ 337549 h 264"/>
                <a:gd name="T20" fmla="*/ 336786 w 551"/>
                <a:gd name="T21" fmla="*/ 316286 h 264"/>
                <a:gd name="T22" fmla="*/ 348945 w 551"/>
                <a:gd name="T23" fmla="*/ 283062 h 264"/>
                <a:gd name="T24" fmla="*/ 372045 w 551"/>
                <a:gd name="T25" fmla="*/ 261800 h 264"/>
                <a:gd name="T26" fmla="*/ 386635 w 551"/>
                <a:gd name="T27" fmla="*/ 240537 h 264"/>
                <a:gd name="T28" fmla="*/ 418247 w 551"/>
                <a:gd name="T29" fmla="*/ 261800 h 264"/>
                <a:gd name="T30" fmla="*/ 442564 w 551"/>
                <a:gd name="T31" fmla="*/ 227247 h 264"/>
                <a:gd name="T32" fmla="*/ 481471 w 551"/>
                <a:gd name="T33" fmla="*/ 227247 h 264"/>
                <a:gd name="T34" fmla="*/ 525241 w 551"/>
                <a:gd name="T35" fmla="*/ 227247 h 264"/>
                <a:gd name="T36" fmla="*/ 562932 w 551"/>
                <a:gd name="T37" fmla="*/ 227247 h 264"/>
                <a:gd name="T38" fmla="*/ 587248 w 551"/>
                <a:gd name="T39" fmla="*/ 240537 h 264"/>
                <a:gd name="T40" fmla="*/ 575090 w 551"/>
                <a:gd name="T41" fmla="*/ 227247 h 264"/>
                <a:gd name="T42" fmla="*/ 599407 w 551"/>
                <a:gd name="T43" fmla="*/ 205984 h 264"/>
                <a:gd name="T44" fmla="*/ 633450 w 551"/>
                <a:gd name="T45" fmla="*/ 192695 h 264"/>
                <a:gd name="T46" fmla="*/ 669925 w 551"/>
                <a:gd name="T47" fmla="*/ 184722 h 264"/>
                <a:gd name="T48" fmla="*/ 645608 w 551"/>
                <a:gd name="T49" fmla="*/ 166116 h 264"/>
                <a:gd name="T50" fmla="*/ 618860 w 551"/>
                <a:gd name="T51" fmla="*/ 131564 h 264"/>
                <a:gd name="T52" fmla="*/ 587248 w 551"/>
                <a:gd name="T53" fmla="*/ 90367 h 264"/>
                <a:gd name="T54" fmla="*/ 549557 w 551"/>
                <a:gd name="T55" fmla="*/ 90367 h 264"/>
                <a:gd name="T56" fmla="*/ 513082 w 551"/>
                <a:gd name="T57" fmla="*/ 110301 h 264"/>
                <a:gd name="T58" fmla="*/ 481471 w 551"/>
                <a:gd name="T59" fmla="*/ 110301 h 264"/>
                <a:gd name="T60" fmla="*/ 442564 w 551"/>
                <a:gd name="T61" fmla="*/ 110301 h 264"/>
                <a:gd name="T62" fmla="*/ 430406 w 551"/>
                <a:gd name="T63" fmla="*/ 131564 h 264"/>
                <a:gd name="T64" fmla="*/ 386635 w 551"/>
                <a:gd name="T65" fmla="*/ 152827 h 264"/>
                <a:gd name="T66" fmla="*/ 336786 w 551"/>
                <a:gd name="T67" fmla="*/ 152827 h 264"/>
                <a:gd name="T68" fmla="*/ 297880 w 551"/>
                <a:gd name="T69" fmla="*/ 131564 h 264"/>
                <a:gd name="T70" fmla="*/ 266268 w 551"/>
                <a:gd name="T71" fmla="*/ 90367 h 264"/>
                <a:gd name="T72" fmla="*/ 227361 w 551"/>
                <a:gd name="T73" fmla="*/ 90367 h 264"/>
                <a:gd name="T74" fmla="*/ 227361 w 551"/>
                <a:gd name="T75" fmla="*/ 77078 h 264"/>
                <a:gd name="T76" fmla="*/ 241951 w 551"/>
                <a:gd name="T77" fmla="*/ 55815 h 264"/>
                <a:gd name="T78" fmla="*/ 285721 w 551"/>
                <a:gd name="T79" fmla="*/ 34552 h 264"/>
                <a:gd name="T80" fmla="*/ 266268 w 551"/>
                <a:gd name="T81" fmla="*/ 0 h 264"/>
                <a:gd name="T82" fmla="*/ 215203 w 551"/>
                <a:gd name="T83" fmla="*/ 13289 h 264"/>
                <a:gd name="T84" fmla="*/ 172649 w 551"/>
                <a:gd name="T85" fmla="*/ 55815 h 264"/>
                <a:gd name="T86" fmla="*/ 133742 w 551"/>
                <a:gd name="T87" fmla="*/ 90367 h 264"/>
                <a:gd name="T88" fmla="*/ 121583 w 551"/>
                <a:gd name="T89" fmla="*/ 110301 h 264"/>
                <a:gd name="T90" fmla="*/ 82677 w 551"/>
                <a:gd name="T91" fmla="*/ 110301 h 264"/>
                <a:gd name="T92" fmla="*/ 51065 w 551"/>
                <a:gd name="T93" fmla="*/ 110301 h 264"/>
                <a:gd name="T94" fmla="*/ 26748 w 551"/>
                <a:gd name="T95" fmla="*/ 131564 h 264"/>
                <a:gd name="T96" fmla="*/ 26748 w 551"/>
                <a:gd name="T97" fmla="*/ 152827 h 2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1" h="264">
                  <a:moveTo>
                    <a:pt x="22" y="115"/>
                  </a:moveTo>
                  <a:lnTo>
                    <a:pt x="22" y="125"/>
                  </a:lnTo>
                  <a:lnTo>
                    <a:pt x="42" y="139"/>
                  </a:lnTo>
                  <a:lnTo>
                    <a:pt x="68" y="155"/>
                  </a:lnTo>
                  <a:lnTo>
                    <a:pt x="78" y="155"/>
                  </a:lnTo>
                  <a:lnTo>
                    <a:pt x="100" y="155"/>
                  </a:lnTo>
                  <a:lnTo>
                    <a:pt x="120" y="155"/>
                  </a:lnTo>
                  <a:lnTo>
                    <a:pt x="130" y="171"/>
                  </a:lnTo>
                  <a:lnTo>
                    <a:pt x="157" y="171"/>
                  </a:lnTo>
                  <a:lnTo>
                    <a:pt x="177" y="171"/>
                  </a:lnTo>
                  <a:lnTo>
                    <a:pt x="187" y="171"/>
                  </a:lnTo>
                  <a:lnTo>
                    <a:pt x="199" y="181"/>
                  </a:lnTo>
                  <a:lnTo>
                    <a:pt x="209" y="197"/>
                  </a:lnTo>
                  <a:lnTo>
                    <a:pt x="219" y="197"/>
                  </a:lnTo>
                  <a:lnTo>
                    <a:pt x="235" y="213"/>
                  </a:lnTo>
                  <a:lnTo>
                    <a:pt x="235" y="222"/>
                  </a:lnTo>
                  <a:lnTo>
                    <a:pt x="235" y="238"/>
                  </a:lnTo>
                  <a:lnTo>
                    <a:pt x="235" y="254"/>
                  </a:lnTo>
                  <a:lnTo>
                    <a:pt x="245" y="264"/>
                  </a:lnTo>
                  <a:lnTo>
                    <a:pt x="255" y="254"/>
                  </a:lnTo>
                  <a:lnTo>
                    <a:pt x="267" y="254"/>
                  </a:lnTo>
                  <a:lnTo>
                    <a:pt x="277" y="238"/>
                  </a:lnTo>
                  <a:lnTo>
                    <a:pt x="277" y="222"/>
                  </a:lnTo>
                  <a:lnTo>
                    <a:pt x="287" y="213"/>
                  </a:lnTo>
                  <a:lnTo>
                    <a:pt x="306" y="213"/>
                  </a:lnTo>
                  <a:lnTo>
                    <a:pt x="306" y="197"/>
                  </a:lnTo>
                  <a:lnTo>
                    <a:pt x="318" y="197"/>
                  </a:lnTo>
                  <a:lnTo>
                    <a:pt x="318" y="181"/>
                  </a:lnTo>
                  <a:lnTo>
                    <a:pt x="332" y="197"/>
                  </a:lnTo>
                  <a:lnTo>
                    <a:pt x="344" y="197"/>
                  </a:lnTo>
                  <a:lnTo>
                    <a:pt x="354" y="181"/>
                  </a:lnTo>
                  <a:lnTo>
                    <a:pt x="364" y="171"/>
                  </a:lnTo>
                  <a:lnTo>
                    <a:pt x="384" y="171"/>
                  </a:lnTo>
                  <a:lnTo>
                    <a:pt x="396" y="171"/>
                  </a:lnTo>
                  <a:lnTo>
                    <a:pt x="422" y="171"/>
                  </a:lnTo>
                  <a:lnTo>
                    <a:pt x="432" y="171"/>
                  </a:lnTo>
                  <a:lnTo>
                    <a:pt x="452" y="171"/>
                  </a:lnTo>
                  <a:lnTo>
                    <a:pt x="463" y="171"/>
                  </a:lnTo>
                  <a:lnTo>
                    <a:pt x="463" y="181"/>
                  </a:lnTo>
                  <a:lnTo>
                    <a:pt x="483" y="181"/>
                  </a:lnTo>
                  <a:lnTo>
                    <a:pt x="473" y="181"/>
                  </a:lnTo>
                  <a:lnTo>
                    <a:pt x="473" y="171"/>
                  </a:lnTo>
                  <a:lnTo>
                    <a:pt x="483" y="155"/>
                  </a:lnTo>
                  <a:lnTo>
                    <a:pt x="493" y="155"/>
                  </a:lnTo>
                  <a:lnTo>
                    <a:pt x="505" y="145"/>
                  </a:lnTo>
                  <a:lnTo>
                    <a:pt x="521" y="145"/>
                  </a:lnTo>
                  <a:lnTo>
                    <a:pt x="541" y="139"/>
                  </a:lnTo>
                  <a:lnTo>
                    <a:pt x="551" y="139"/>
                  </a:lnTo>
                  <a:lnTo>
                    <a:pt x="541" y="125"/>
                  </a:lnTo>
                  <a:lnTo>
                    <a:pt x="531" y="125"/>
                  </a:lnTo>
                  <a:lnTo>
                    <a:pt x="509" y="115"/>
                  </a:lnTo>
                  <a:lnTo>
                    <a:pt x="509" y="99"/>
                  </a:lnTo>
                  <a:lnTo>
                    <a:pt x="509" y="68"/>
                  </a:lnTo>
                  <a:lnTo>
                    <a:pt x="483" y="68"/>
                  </a:lnTo>
                  <a:lnTo>
                    <a:pt x="463" y="68"/>
                  </a:lnTo>
                  <a:lnTo>
                    <a:pt x="452" y="68"/>
                  </a:lnTo>
                  <a:lnTo>
                    <a:pt x="432" y="68"/>
                  </a:lnTo>
                  <a:lnTo>
                    <a:pt x="422" y="83"/>
                  </a:lnTo>
                  <a:lnTo>
                    <a:pt x="412" y="83"/>
                  </a:lnTo>
                  <a:lnTo>
                    <a:pt x="396" y="83"/>
                  </a:lnTo>
                  <a:lnTo>
                    <a:pt x="374" y="83"/>
                  </a:lnTo>
                  <a:lnTo>
                    <a:pt x="364" y="83"/>
                  </a:lnTo>
                  <a:lnTo>
                    <a:pt x="354" y="83"/>
                  </a:lnTo>
                  <a:lnTo>
                    <a:pt x="354" y="99"/>
                  </a:lnTo>
                  <a:lnTo>
                    <a:pt x="344" y="99"/>
                  </a:lnTo>
                  <a:lnTo>
                    <a:pt x="318" y="115"/>
                  </a:lnTo>
                  <a:lnTo>
                    <a:pt x="306" y="125"/>
                  </a:lnTo>
                  <a:lnTo>
                    <a:pt x="277" y="115"/>
                  </a:lnTo>
                  <a:lnTo>
                    <a:pt x="255" y="115"/>
                  </a:lnTo>
                  <a:lnTo>
                    <a:pt x="245" y="99"/>
                  </a:lnTo>
                  <a:lnTo>
                    <a:pt x="219" y="83"/>
                  </a:lnTo>
                  <a:lnTo>
                    <a:pt x="219" y="68"/>
                  </a:lnTo>
                  <a:lnTo>
                    <a:pt x="199" y="68"/>
                  </a:lnTo>
                  <a:lnTo>
                    <a:pt x="187" y="68"/>
                  </a:lnTo>
                  <a:lnTo>
                    <a:pt x="177" y="68"/>
                  </a:lnTo>
                  <a:lnTo>
                    <a:pt x="187" y="58"/>
                  </a:lnTo>
                  <a:lnTo>
                    <a:pt x="187" y="42"/>
                  </a:lnTo>
                  <a:lnTo>
                    <a:pt x="199" y="42"/>
                  </a:lnTo>
                  <a:lnTo>
                    <a:pt x="209" y="26"/>
                  </a:lnTo>
                  <a:lnTo>
                    <a:pt x="235" y="26"/>
                  </a:lnTo>
                  <a:lnTo>
                    <a:pt x="235" y="10"/>
                  </a:lnTo>
                  <a:lnTo>
                    <a:pt x="219" y="0"/>
                  </a:lnTo>
                  <a:lnTo>
                    <a:pt x="199" y="0"/>
                  </a:lnTo>
                  <a:lnTo>
                    <a:pt x="177" y="10"/>
                  </a:lnTo>
                  <a:lnTo>
                    <a:pt x="167" y="10"/>
                  </a:lnTo>
                  <a:lnTo>
                    <a:pt x="142" y="42"/>
                  </a:lnTo>
                  <a:lnTo>
                    <a:pt x="130" y="58"/>
                  </a:lnTo>
                  <a:lnTo>
                    <a:pt x="110" y="68"/>
                  </a:lnTo>
                  <a:lnTo>
                    <a:pt x="100" y="68"/>
                  </a:lnTo>
                  <a:lnTo>
                    <a:pt x="100" y="83"/>
                  </a:lnTo>
                  <a:lnTo>
                    <a:pt x="78" y="83"/>
                  </a:lnTo>
                  <a:lnTo>
                    <a:pt x="68" y="83"/>
                  </a:lnTo>
                  <a:lnTo>
                    <a:pt x="52" y="83"/>
                  </a:lnTo>
                  <a:lnTo>
                    <a:pt x="42" y="83"/>
                  </a:lnTo>
                  <a:lnTo>
                    <a:pt x="32" y="99"/>
                  </a:lnTo>
                  <a:lnTo>
                    <a:pt x="22" y="99"/>
                  </a:lnTo>
                  <a:lnTo>
                    <a:pt x="0" y="99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3" name="Freeform 25"/>
            <p:cNvSpPr>
              <a:spLocks/>
            </p:cNvSpPr>
            <p:nvPr/>
          </p:nvSpPr>
          <p:spPr bwMode="auto">
            <a:xfrm>
              <a:off x="3759200" y="2459038"/>
              <a:ext cx="569913" cy="701675"/>
            </a:xfrm>
            <a:custGeom>
              <a:avLst/>
              <a:gdLst>
                <a:gd name="T0" fmla="*/ 237161 w 471"/>
                <a:gd name="T1" fmla="*/ 75463 h 530"/>
                <a:gd name="T2" fmla="*/ 292822 w 471"/>
                <a:gd name="T3" fmla="*/ 115181 h 530"/>
                <a:gd name="T4" fmla="*/ 331542 w 471"/>
                <a:gd name="T5" fmla="*/ 115181 h 530"/>
                <a:gd name="T6" fmla="*/ 370262 w 471"/>
                <a:gd name="T7" fmla="*/ 136363 h 530"/>
                <a:gd name="T8" fmla="*/ 424712 w 471"/>
                <a:gd name="T9" fmla="*/ 136363 h 530"/>
                <a:gd name="T10" fmla="*/ 451332 w 471"/>
                <a:gd name="T11" fmla="*/ 152250 h 530"/>
                <a:gd name="T12" fmla="*/ 475533 w 471"/>
                <a:gd name="T13" fmla="*/ 170785 h 530"/>
                <a:gd name="T14" fmla="*/ 494893 w 471"/>
                <a:gd name="T15" fmla="*/ 203883 h 530"/>
                <a:gd name="T16" fmla="*/ 494893 w 471"/>
                <a:gd name="T17" fmla="*/ 246248 h 530"/>
                <a:gd name="T18" fmla="*/ 514253 w 471"/>
                <a:gd name="T19" fmla="*/ 259487 h 530"/>
                <a:gd name="T20" fmla="*/ 506993 w 471"/>
                <a:gd name="T21" fmla="*/ 288613 h 530"/>
                <a:gd name="T22" fmla="*/ 494893 w 471"/>
                <a:gd name="T23" fmla="*/ 344218 h 530"/>
                <a:gd name="T24" fmla="*/ 506993 w 471"/>
                <a:gd name="T25" fmla="*/ 344218 h 530"/>
                <a:gd name="T26" fmla="*/ 533613 w 471"/>
                <a:gd name="T27" fmla="*/ 323035 h 530"/>
                <a:gd name="T28" fmla="*/ 545713 w 471"/>
                <a:gd name="T29" fmla="*/ 288613 h 530"/>
                <a:gd name="T30" fmla="*/ 569913 w 471"/>
                <a:gd name="T31" fmla="*/ 225066 h 530"/>
                <a:gd name="T32" fmla="*/ 569913 w 471"/>
                <a:gd name="T33" fmla="*/ 267431 h 530"/>
                <a:gd name="T34" fmla="*/ 557813 w 471"/>
                <a:gd name="T35" fmla="*/ 323035 h 530"/>
                <a:gd name="T36" fmla="*/ 533613 w 471"/>
                <a:gd name="T37" fmla="*/ 357457 h 530"/>
                <a:gd name="T38" fmla="*/ 533613 w 471"/>
                <a:gd name="T39" fmla="*/ 398498 h 530"/>
                <a:gd name="T40" fmla="*/ 519093 w 471"/>
                <a:gd name="T41" fmla="*/ 451455 h 530"/>
                <a:gd name="T42" fmla="*/ 506993 w 471"/>
                <a:gd name="T43" fmla="*/ 549425 h 530"/>
                <a:gd name="T44" fmla="*/ 506993 w 471"/>
                <a:gd name="T45" fmla="*/ 672549 h 530"/>
                <a:gd name="T46" fmla="*/ 261361 w 471"/>
                <a:gd name="T47" fmla="*/ 680492 h 530"/>
                <a:gd name="T48" fmla="*/ 237161 w 471"/>
                <a:gd name="T49" fmla="*/ 680492 h 530"/>
                <a:gd name="T50" fmla="*/ 210541 w 471"/>
                <a:gd name="T51" fmla="*/ 659310 h 530"/>
                <a:gd name="T52" fmla="*/ 187551 w 471"/>
                <a:gd name="T53" fmla="*/ 638127 h 530"/>
                <a:gd name="T54" fmla="*/ 168191 w 471"/>
                <a:gd name="T55" fmla="*/ 582523 h 530"/>
                <a:gd name="T56" fmla="*/ 168191 w 471"/>
                <a:gd name="T57" fmla="*/ 528242 h 530"/>
                <a:gd name="T58" fmla="*/ 156091 w 471"/>
                <a:gd name="T59" fmla="*/ 488525 h 530"/>
                <a:gd name="T60" fmla="*/ 131891 w 471"/>
                <a:gd name="T61" fmla="*/ 451455 h 530"/>
                <a:gd name="T62" fmla="*/ 105271 w 471"/>
                <a:gd name="T63" fmla="*/ 432920 h 530"/>
                <a:gd name="T64" fmla="*/ 81070 w 471"/>
                <a:gd name="T65" fmla="*/ 398498 h 530"/>
                <a:gd name="T66" fmla="*/ 49610 w 471"/>
                <a:gd name="T67" fmla="*/ 378640 h 530"/>
                <a:gd name="T68" fmla="*/ 22990 w 471"/>
                <a:gd name="T69" fmla="*/ 344218 h 530"/>
                <a:gd name="T70" fmla="*/ 22990 w 471"/>
                <a:gd name="T71" fmla="*/ 301853 h 530"/>
                <a:gd name="T72" fmla="*/ 12100 w 471"/>
                <a:gd name="T73" fmla="*/ 267431 h 530"/>
                <a:gd name="T74" fmla="*/ 12100 w 471"/>
                <a:gd name="T75" fmla="*/ 225066 h 530"/>
                <a:gd name="T76" fmla="*/ 0 w 471"/>
                <a:gd name="T77" fmla="*/ 191968 h 530"/>
                <a:gd name="T78" fmla="*/ 12100 w 471"/>
                <a:gd name="T79" fmla="*/ 170785 h 530"/>
                <a:gd name="T80" fmla="*/ 35090 w 471"/>
                <a:gd name="T81" fmla="*/ 152250 h 530"/>
                <a:gd name="T82" fmla="*/ 66550 w 471"/>
                <a:gd name="T83" fmla="*/ 136363 h 530"/>
                <a:gd name="T84" fmla="*/ 66550 w 471"/>
                <a:gd name="T85" fmla="*/ 13239 h 530"/>
                <a:gd name="T86" fmla="*/ 105271 w 471"/>
                <a:gd name="T87" fmla="*/ 27802 h 530"/>
                <a:gd name="T88" fmla="*/ 143991 w 471"/>
                <a:gd name="T89" fmla="*/ 19859 h 530"/>
                <a:gd name="T90" fmla="*/ 210541 w 471"/>
                <a:gd name="T91" fmla="*/ 0 h 530"/>
                <a:gd name="T92" fmla="*/ 199651 w 471"/>
                <a:gd name="T93" fmla="*/ 41041 h 530"/>
                <a:gd name="T94" fmla="*/ 225061 w 471"/>
                <a:gd name="T95" fmla="*/ 41041 h 5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1" h="530">
                  <a:moveTo>
                    <a:pt x="196" y="47"/>
                  </a:moveTo>
                  <a:lnTo>
                    <a:pt x="196" y="57"/>
                  </a:lnTo>
                  <a:lnTo>
                    <a:pt x="216" y="73"/>
                  </a:lnTo>
                  <a:lnTo>
                    <a:pt x="242" y="87"/>
                  </a:lnTo>
                  <a:lnTo>
                    <a:pt x="254" y="87"/>
                  </a:lnTo>
                  <a:lnTo>
                    <a:pt x="274" y="87"/>
                  </a:lnTo>
                  <a:lnTo>
                    <a:pt x="294" y="87"/>
                  </a:lnTo>
                  <a:lnTo>
                    <a:pt x="306" y="103"/>
                  </a:lnTo>
                  <a:lnTo>
                    <a:pt x="331" y="103"/>
                  </a:lnTo>
                  <a:lnTo>
                    <a:pt x="351" y="103"/>
                  </a:lnTo>
                  <a:lnTo>
                    <a:pt x="361" y="103"/>
                  </a:lnTo>
                  <a:lnTo>
                    <a:pt x="373" y="115"/>
                  </a:lnTo>
                  <a:lnTo>
                    <a:pt x="383" y="129"/>
                  </a:lnTo>
                  <a:lnTo>
                    <a:pt x="393" y="129"/>
                  </a:lnTo>
                  <a:lnTo>
                    <a:pt x="409" y="145"/>
                  </a:lnTo>
                  <a:lnTo>
                    <a:pt x="409" y="154"/>
                  </a:lnTo>
                  <a:lnTo>
                    <a:pt x="409" y="170"/>
                  </a:lnTo>
                  <a:lnTo>
                    <a:pt x="409" y="186"/>
                  </a:lnTo>
                  <a:lnTo>
                    <a:pt x="419" y="196"/>
                  </a:lnTo>
                  <a:lnTo>
                    <a:pt x="425" y="196"/>
                  </a:lnTo>
                  <a:lnTo>
                    <a:pt x="419" y="202"/>
                  </a:lnTo>
                  <a:lnTo>
                    <a:pt x="419" y="218"/>
                  </a:lnTo>
                  <a:lnTo>
                    <a:pt x="409" y="244"/>
                  </a:lnTo>
                  <a:lnTo>
                    <a:pt x="409" y="260"/>
                  </a:lnTo>
                  <a:lnTo>
                    <a:pt x="409" y="270"/>
                  </a:lnTo>
                  <a:lnTo>
                    <a:pt x="419" y="260"/>
                  </a:lnTo>
                  <a:lnTo>
                    <a:pt x="429" y="244"/>
                  </a:lnTo>
                  <a:lnTo>
                    <a:pt x="441" y="244"/>
                  </a:lnTo>
                  <a:lnTo>
                    <a:pt x="451" y="228"/>
                  </a:lnTo>
                  <a:lnTo>
                    <a:pt x="451" y="218"/>
                  </a:lnTo>
                  <a:lnTo>
                    <a:pt x="461" y="202"/>
                  </a:lnTo>
                  <a:lnTo>
                    <a:pt x="471" y="170"/>
                  </a:lnTo>
                  <a:lnTo>
                    <a:pt x="471" y="186"/>
                  </a:lnTo>
                  <a:lnTo>
                    <a:pt x="471" y="202"/>
                  </a:lnTo>
                  <a:lnTo>
                    <a:pt x="471" y="218"/>
                  </a:lnTo>
                  <a:lnTo>
                    <a:pt x="461" y="244"/>
                  </a:lnTo>
                  <a:lnTo>
                    <a:pt x="451" y="260"/>
                  </a:lnTo>
                  <a:lnTo>
                    <a:pt x="441" y="270"/>
                  </a:lnTo>
                  <a:lnTo>
                    <a:pt x="441" y="286"/>
                  </a:lnTo>
                  <a:lnTo>
                    <a:pt x="441" y="301"/>
                  </a:lnTo>
                  <a:lnTo>
                    <a:pt x="441" y="315"/>
                  </a:lnTo>
                  <a:lnTo>
                    <a:pt x="429" y="341"/>
                  </a:lnTo>
                  <a:lnTo>
                    <a:pt x="419" y="373"/>
                  </a:lnTo>
                  <a:lnTo>
                    <a:pt x="419" y="415"/>
                  </a:lnTo>
                  <a:lnTo>
                    <a:pt x="409" y="456"/>
                  </a:lnTo>
                  <a:lnTo>
                    <a:pt x="419" y="508"/>
                  </a:lnTo>
                  <a:lnTo>
                    <a:pt x="419" y="514"/>
                  </a:lnTo>
                  <a:lnTo>
                    <a:pt x="216" y="514"/>
                  </a:lnTo>
                  <a:lnTo>
                    <a:pt x="216" y="530"/>
                  </a:lnTo>
                  <a:lnTo>
                    <a:pt x="196" y="514"/>
                  </a:lnTo>
                  <a:lnTo>
                    <a:pt x="186" y="514"/>
                  </a:lnTo>
                  <a:lnTo>
                    <a:pt x="174" y="498"/>
                  </a:lnTo>
                  <a:lnTo>
                    <a:pt x="165" y="482"/>
                  </a:lnTo>
                  <a:lnTo>
                    <a:pt x="155" y="482"/>
                  </a:lnTo>
                  <a:lnTo>
                    <a:pt x="139" y="456"/>
                  </a:lnTo>
                  <a:lnTo>
                    <a:pt x="139" y="440"/>
                  </a:lnTo>
                  <a:lnTo>
                    <a:pt x="139" y="425"/>
                  </a:lnTo>
                  <a:lnTo>
                    <a:pt x="139" y="399"/>
                  </a:lnTo>
                  <a:lnTo>
                    <a:pt x="129" y="383"/>
                  </a:lnTo>
                  <a:lnTo>
                    <a:pt x="129" y="369"/>
                  </a:lnTo>
                  <a:lnTo>
                    <a:pt x="129" y="357"/>
                  </a:lnTo>
                  <a:lnTo>
                    <a:pt x="109" y="341"/>
                  </a:lnTo>
                  <a:lnTo>
                    <a:pt x="109" y="327"/>
                  </a:lnTo>
                  <a:lnTo>
                    <a:pt x="87" y="327"/>
                  </a:lnTo>
                  <a:lnTo>
                    <a:pt x="77" y="315"/>
                  </a:lnTo>
                  <a:lnTo>
                    <a:pt x="67" y="301"/>
                  </a:lnTo>
                  <a:lnTo>
                    <a:pt x="55" y="301"/>
                  </a:lnTo>
                  <a:lnTo>
                    <a:pt x="41" y="286"/>
                  </a:lnTo>
                  <a:lnTo>
                    <a:pt x="29" y="286"/>
                  </a:lnTo>
                  <a:lnTo>
                    <a:pt x="19" y="260"/>
                  </a:lnTo>
                  <a:lnTo>
                    <a:pt x="10" y="244"/>
                  </a:lnTo>
                  <a:lnTo>
                    <a:pt x="19" y="228"/>
                  </a:lnTo>
                  <a:lnTo>
                    <a:pt x="10" y="212"/>
                  </a:lnTo>
                  <a:lnTo>
                    <a:pt x="10" y="202"/>
                  </a:lnTo>
                  <a:lnTo>
                    <a:pt x="19" y="186"/>
                  </a:lnTo>
                  <a:lnTo>
                    <a:pt x="10" y="170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10" y="129"/>
                  </a:lnTo>
                  <a:lnTo>
                    <a:pt x="10" y="115"/>
                  </a:lnTo>
                  <a:lnTo>
                    <a:pt x="29" y="115"/>
                  </a:lnTo>
                  <a:lnTo>
                    <a:pt x="41" y="103"/>
                  </a:lnTo>
                  <a:lnTo>
                    <a:pt x="55" y="103"/>
                  </a:lnTo>
                  <a:lnTo>
                    <a:pt x="55" y="31"/>
                  </a:lnTo>
                  <a:lnTo>
                    <a:pt x="55" y="10"/>
                  </a:lnTo>
                  <a:lnTo>
                    <a:pt x="87" y="10"/>
                  </a:lnTo>
                  <a:lnTo>
                    <a:pt x="87" y="21"/>
                  </a:lnTo>
                  <a:lnTo>
                    <a:pt x="109" y="25"/>
                  </a:lnTo>
                  <a:lnTo>
                    <a:pt x="119" y="15"/>
                  </a:lnTo>
                  <a:lnTo>
                    <a:pt x="139" y="0"/>
                  </a:lnTo>
                  <a:lnTo>
                    <a:pt x="174" y="0"/>
                  </a:lnTo>
                  <a:lnTo>
                    <a:pt x="165" y="15"/>
                  </a:lnTo>
                  <a:lnTo>
                    <a:pt x="165" y="31"/>
                  </a:lnTo>
                  <a:lnTo>
                    <a:pt x="174" y="31"/>
                  </a:lnTo>
                  <a:lnTo>
                    <a:pt x="186" y="31"/>
                  </a:lnTo>
                  <a:lnTo>
                    <a:pt x="196" y="47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4" name="Freeform 26"/>
            <p:cNvSpPr>
              <a:spLocks/>
            </p:cNvSpPr>
            <p:nvPr/>
          </p:nvSpPr>
          <p:spPr bwMode="auto">
            <a:xfrm>
              <a:off x="4386263" y="2609850"/>
              <a:ext cx="431800" cy="638175"/>
            </a:xfrm>
            <a:custGeom>
              <a:avLst/>
              <a:gdLst>
                <a:gd name="T0" fmla="*/ 323240 w 354"/>
                <a:gd name="T1" fmla="*/ 616991 h 482"/>
                <a:gd name="T2" fmla="*/ 346416 w 354"/>
                <a:gd name="T3" fmla="*/ 605075 h 482"/>
                <a:gd name="T4" fmla="*/ 361053 w 354"/>
                <a:gd name="T5" fmla="*/ 565354 h 482"/>
                <a:gd name="T6" fmla="*/ 385449 w 354"/>
                <a:gd name="T7" fmla="*/ 549466 h 482"/>
                <a:gd name="T8" fmla="*/ 417163 w 354"/>
                <a:gd name="T9" fmla="*/ 549466 h 482"/>
                <a:gd name="T10" fmla="*/ 431800 w 354"/>
                <a:gd name="T11" fmla="*/ 530930 h 482"/>
                <a:gd name="T12" fmla="*/ 417163 w 354"/>
                <a:gd name="T13" fmla="*/ 488561 h 482"/>
                <a:gd name="T14" fmla="*/ 417163 w 354"/>
                <a:gd name="T15" fmla="*/ 475321 h 482"/>
                <a:gd name="T16" fmla="*/ 417163 w 354"/>
                <a:gd name="T17" fmla="*/ 432953 h 482"/>
                <a:gd name="T18" fmla="*/ 431800 w 354"/>
                <a:gd name="T19" fmla="*/ 413093 h 482"/>
                <a:gd name="T20" fmla="*/ 431800 w 354"/>
                <a:gd name="T21" fmla="*/ 378668 h 482"/>
                <a:gd name="T22" fmla="*/ 417163 w 354"/>
                <a:gd name="T23" fmla="*/ 336300 h 482"/>
                <a:gd name="T24" fmla="*/ 397646 w 354"/>
                <a:gd name="T25" fmla="*/ 301875 h 482"/>
                <a:gd name="T26" fmla="*/ 385449 w 354"/>
                <a:gd name="T27" fmla="*/ 267451 h 482"/>
                <a:gd name="T28" fmla="*/ 361053 w 354"/>
                <a:gd name="T29" fmla="*/ 267451 h 482"/>
                <a:gd name="T30" fmla="*/ 334218 w 354"/>
                <a:gd name="T31" fmla="*/ 267451 h 482"/>
                <a:gd name="T32" fmla="*/ 323240 w 354"/>
                <a:gd name="T33" fmla="*/ 280691 h 482"/>
                <a:gd name="T34" fmla="*/ 311042 w 354"/>
                <a:gd name="T35" fmla="*/ 301875 h 482"/>
                <a:gd name="T36" fmla="*/ 264691 w 354"/>
                <a:gd name="T37" fmla="*/ 323060 h 482"/>
                <a:gd name="T38" fmla="*/ 279328 w 354"/>
                <a:gd name="T39" fmla="*/ 267451 h 482"/>
                <a:gd name="T40" fmla="*/ 311042 w 354"/>
                <a:gd name="T41" fmla="*/ 267451 h 482"/>
                <a:gd name="T42" fmla="*/ 311042 w 354"/>
                <a:gd name="T43" fmla="*/ 229055 h 482"/>
                <a:gd name="T44" fmla="*/ 323240 w 354"/>
                <a:gd name="T45" fmla="*/ 194630 h 482"/>
                <a:gd name="T46" fmla="*/ 334218 w 354"/>
                <a:gd name="T47" fmla="*/ 131077 h 482"/>
                <a:gd name="T48" fmla="*/ 323240 w 354"/>
                <a:gd name="T49" fmla="*/ 117837 h 482"/>
                <a:gd name="T50" fmla="*/ 323240 w 354"/>
                <a:gd name="T51" fmla="*/ 96653 h 482"/>
                <a:gd name="T52" fmla="*/ 291526 w 354"/>
                <a:gd name="T53" fmla="*/ 54285 h 482"/>
                <a:gd name="T54" fmla="*/ 264691 w 354"/>
                <a:gd name="T55" fmla="*/ 42368 h 482"/>
                <a:gd name="T56" fmla="*/ 240295 w 354"/>
                <a:gd name="T57" fmla="*/ 21184 h 482"/>
                <a:gd name="T58" fmla="*/ 215900 w 354"/>
                <a:gd name="T59" fmla="*/ 0 h 482"/>
                <a:gd name="T60" fmla="*/ 169549 w 354"/>
                <a:gd name="T61" fmla="*/ 0 h 482"/>
                <a:gd name="T62" fmla="*/ 145153 w 354"/>
                <a:gd name="T63" fmla="*/ 0 h 482"/>
                <a:gd name="T64" fmla="*/ 131736 w 354"/>
                <a:gd name="T65" fmla="*/ 42368 h 482"/>
                <a:gd name="T66" fmla="*/ 131736 w 354"/>
                <a:gd name="T67" fmla="*/ 75469 h 482"/>
                <a:gd name="T68" fmla="*/ 119538 w 354"/>
                <a:gd name="T69" fmla="*/ 54285 h 482"/>
                <a:gd name="T70" fmla="*/ 119538 w 354"/>
                <a:gd name="T71" fmla="*/ 117837 h 482"/>
                <a:gd name="T72" fmla="*/ 107340 w 354"/>
                <a:gd name="T73" fmla="*/ 131077 h 482"/>
                <a:gd name="T74" fmla="*/ 95142 w 354"/>
                <a:gd name="T75" fmla="*/ 131077 h 482"/>
                <a:gd name="T76" fmla="*/ 95142 w 354"/>
                <a:gd name="T77" fmla="*/ 96653 h 482"/>
                <a:gd name="T78" fmla="*/ 82945 w 354"/>
                <a:gd name="T79" fmla="*/ 117837 h 482"/>
                <a:gd name="T80" fmla="*/ 48791 w 354"/>
                <a:gd name="T81" fmla="*/ 131077 h 482"/>
                <a:gd name="T82" fmla="*/ 36593 w 354"/>
                <a:gd name="T83" fmla="*/ 173446 h 482"/>
                <a:gd name="T84" fmla="*/ 24395 w 354"/>
                <a:gd name="T85" fmla="*/ 194630 h 482"/>
                <a:gd name="T86" fmla="*/ 24395 w 354"/>
                <a:gd name="T87" fmla="*/ 248915 h 482"/>
                <a:gd name="T88" fmla="*/ 12198 w 354"/>
                <a:gd name="T89" fmla="*/ 280691 h 482"/>
                <a:gd name="T90" fmla="*/ 12198 w 354"/>
                <a:gd name="T91" fmla="*/ 323060 h 482"/>
                <a:gd name="T92" fmla="*/ 12198 w 354"/>
                <a:gd name="T93" fmla="*/ 357484 h 482"/>
                <a:gd name="T94" fmla="*/ 24395 w 354"/>
                <a:gd name="T95" fmla="*/ 413093 h 482"/>
                <a:gd name="T96" fmla="*/ 48791 w 354"/>
                <a:gd name="T97" fmla="*/ 454137 h 482"/>
                <a:gd name="T98" fmla="*/ 48791 w 354"/>
                <a:gd name="T99" fmla="*/ 509746 h 482"/>
                <a:gd name="T100" fmla="*/ 48791 w 354"/>
                <a:gd name="T101" fmla="*/ 549466 h 482"/>
                <a:gd name="T102" fmla="*/ 24395 w 354"/>
                <a:gd name="T103" fmla="*/ 586538 h 482"/>
                <a:gd name="T104" fmla="*/ 0 w 354"/>
                <a:gd name="T105" fmla="*/ 616991 h 482"/>
                <a:gd name="T106" fmla="*/ 82945 w 354"/>
                <a:gd name="T107" fmla="*/ 616991 h 482"/>
                <a:gd name="T108" fmla="*/ 169549 w 354"/>
                <a:gd name="T109" fmla="*/ 616991 h 482"/>
                <a:gd name="T110" fmla="*/ 323240 w 354"/>
                <a:gd name="T111" fmla="*/ 638175 h 4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4" h="482">
                  <a:moveTo>
                    <a:pt x="255" y="466"/>
                  </a:moveTo>
                  <a:lnTo>
                    <a:pt x="265" y="466"/>
                  </a:lnTo>
                  <a:lnTo>
                    <a:pt x="274" y="466"/>
                  </a:lnTo>
                  <a:lnTo>
                    <a:pt x="284" y="457"/>
                  </a:lnTo>
                  <a:lnTo>
                    <a:pt x="284" y="443"/>
                  </a:lnTo>
                  <a:lnTo>
                    <a:pt x="296" y="427"/>
                  </a:lnTo>
                  <a:lnTo>
                    <a:pt x="296" y="415"/>
                  </a:lnTo>
                  <a:lnTo>
                    <a:pt x="316" y="415"/>
                  </a:lnTo>
                  <a:lnTo>
                    <a:pt x="326" y="427"/>
                  </a:lnTo>
                  <a:lnTo>
                    <a:pt x="342" y="415"/>
                  </a:lnTo>
                  <a:lnTo>
                    <a:pt x="354" y="415"/>
                  </a:lnTo>
                  <a:lnTo>
                    <a:pt x="354" y="401"/>
                  </a:lnTo>
                  <a:lnTo>
                    <a:pt x="354" y="385"/>
                  </a:lnTo>
                  <a:lnTo>
                    <a:pt x="342" y="369"/>
                  </a:lnTo>
                  <a:lnTo>
                    <a:pt x="354" y="369"/>
                  </a:lnTo>
                  <a:lnTo>
                    <a:pt x="342" y="359"/>
                  </a:lnTo>
                  <a:lnTo>
                    <a:pt x="342" y="343"/>
                  </a:lnTo>
                  <a:lnTo>
                    <a:pt x="342" y="327"/>
                  </a:lnTo>
                  <a:lnTo>
                    <a:pt x="354" y="327"/>
                  </a:lnTo>
                  <a:lnTo>
                    <a:pt x="354" y="312"/>
                  </a:lnTo>
                  <a:lnTo>
                    <a:pt x="354" y="302"/>
                  </a:lnTo>
                  <a:lnTo>
                    <a:pt x="354" y="286"/>
                  </a:lnTo>
                  <a:lnTo>
                    <a:pt x="342" y="270"/>
                  </a:lnTo>
                  <a:lnTo>
                    <a:pt x="342" y="254"/>
                  </a:lnTo>
                  <a:lnTo>
                    <a:pt x="326" y="244"/>
                  </a:lnTo>
                  <a:lnTo>
                    <a:pt x="326" y="228"/>
                  </a:lnTo>
                  <a:lnTo>
                    <a:pt x="326" y="212"/>
                  </a:lnTo>
                  <a:lnTo>
                    <a:pt x="316" y="202"/>
                  </a:lnTo>
                  <a:lnTo>
                    <a:pt x="306" y="202"/>
                  </a:lnTo>
                  <a:lnTo>
                    <a:pt x="296" y="202"/>
                  </a:lnTo>
                  <a:lnTo>
                    <a:pt x="284" y="202"/>
                  </a:lnTo>
                  <a:lnTo>
                    <a:pt x="274" y="202"/>
                  </a:lnTo>
                  <a:lnTo>
                    <a:pt x="265" y="202"/>
                  </a:lnTo>
                  <a:lnTo>
                    <a:pt x="265" y="212"/>
                  </a:lnTo>
                  <a:lnTo>
                    <a:pt x="255" y="212"/>
                  </a:lnTo>
                  <a:lnTo>
                    <a:pt x="255" y="228"/>
                  </a:lnTo>
                  <a:lnTo>
                    <a:pt x="239" y="244"/>
                  </a:lnTo>
                  <a:lnTo>
                    <a:pt x="217" y="244"/>
                  </a:lnTo>
                  <a:lnTo>
                    <a:pt x="217" y="212"/>
                  </a:lnTo>
                  <a:lnTo>
                    <a:pt x="229" y="202"/>
                  </a:lnTo>
                  <a:lnTo>
                    <a:pt x="239" y="202"/>
                  </a:lnTo>
                  <a:lnTo>
                    <a:pt x="255" y="202"/>
                  </a:lnTo>
                  <a:lnTo>
                    <a:pt x="255" y="188"/>
                  </a:lnTo>
                  <a:lnTo>
                    <a:pt x="255" y="173"/>
                  </a:lnTo>
                  <a:lnTo>
                    <a:pt x="265" y="157"/>
                  </a:lnTo>
                  <a:lnTo>
                    <a:pt x="265" y="147"/>
                  </a:lnTo>
                  <a:lnTo>
                    <a:pt x="265" y="131"/>
                  </a:lnTo>
                  <a:lnTo>
                    <a:pt x="274" y="99"/>
                  </a:lnTo>
                  <a:lnTo>
                    <a:pt x="265" y="99"/>
                  </a:lnTo>
                  <a:lnTo>
                    <a:pt x="265" y="89"/>
                  </a:lnTo>
                  <a:lnTo>
                    <a:pt x="255" y="89"/>
                  </a:lnTo>
                  <a:lnTo>
                    <a:pt x="265" y="73"/>
                  </a:lnTo>
                  <a:lnTo>
                    <a:pt x="255" y="57"/>
                  </a:lnTo>
                  <a:lnTo>
                    <a:pt x="239" y="41"/>
                  </a:lnTo>
                  <a:lnTo>
                    <a:pt x="229" y="41"/>
                  </a:lnTo>
                  <a:lnTo>
                    <a:pt x="217" y="32"/>
                  </a:lnTo>
                  <a:lnTo>
                    <a:pt x="207" y="16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77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8" y="16"/>
                  </a:lnTo>
                  <a:lnTo>
                    <a:pt x="108" y="32"/>
                  </a:lnTo>
                  <a:lnTo>
                    <a:pt x="119" y="41"/>
                  </a:lnTo>
                  <a:lnTo>
                    <a:pt x="108" y="57"/>
                  </a:lnTo>
                  <a:lnTo>
                    <a:pt x="98" y="57"/>
                  </a:lnTo>
                  <a:lnTo>
                    <a:pt x="98" y="41"/>
                  </a:lnTo>
                  <a:lnTo>
                    <a:pt x="98" y="73"/>
                  </a:lnTo>
                  <a:lnTo>
                    <a:pt x="98" y="89"/>
                  </a:lnTo>
                  <a:lnTo>
                    <a:pt x="88" y="89"/>
                  </a:lnTo>
                  <a:lnTo>
                    <a:pt x="88" y="99"/>
                  </a:lnTo>
                  <a:lnTo>
                    <a:pt x="78" y="115"/>
                  </a:lnTo>
                  <a:lnTo>
                    <a:pt x="78" y="99"/>
                  </a:lnTo>
                  <a:lnTo>
                    <a:pt x="78" y="89"/>
                  </a:lnTo>
                  <a:lnTo>
                    <a:pt x="78" y="73"/>
                  </a:lnTo>
                  <a:lnTo>
                    <a:pt x="68" y="73"/>
                  </a:lnTo>
                  <a:lnTo>
                    <a:pt x="68" y="89"/>
                  </a:lnTo>
                  <a:lnTo>
                    <a:pt x="52" y="99"/>
                  </a:lnTo>
                  <a:lnTo>
                    <a:pt x="40" y="99"/>
                  </a:lnTo>
                  <a:lnTo>
                    <a:pt x="40" y="115"/>
                  </a:lnTo>
                  <a:lnTo>
                    <a:pt x="30" y="131"/>
                  </a:lnTo>
                  <a:lnTo>
                    <a:pt x="30" y="147"/>
                  </a:lnTo>
                  <a:lnTo>
                    <a:pt x="20" y="147"/>
                  </a:lnTo>
                  <a:lnTo>
                    <a:pt x="20" y="173"/>
                  </a:lnTo>
                  <a:lnTo>
                    <a:pt x="20" y="188"/>
                  </a:lnTo>
                  <a:lnTo>
                    <a:pt x="20" y="202"/>
                  </a:lnTo>
                  <a:lnTo>
                    <a:pt x="10" y="212"/>
                  </a:lnTo>
                  <a:lnTo>
                    <a:pt x="10" y="228"/>
                  </a:lnTo>
                  <a:lnTo>
                    <a:pt x="10" y="244"/>
                  </a:lnTo>
                  <a:lnTo>
                    <a:pt x="10" y="254"/>
                  </a:lnTo>
                  <a:lnTo>
                    <a:pt x="10" y="270"/>
                  </a:lnTo>
                  <a:lnTo>
                    <a:pt x="10" y="286"/>
                  </a:lnTo>
                  <a:lnTo>
                    <a:pt x="20" y="312"/>
                  </a:lnTo>
                  <a:lnTo>
                    <a:pt x="40" y="327"/>
                  </a:lnTo>
                  <a:lnTo>
                    <a:pt x="40" y="343"/>
                  </a:lnTo>
                  <a:lnTo>
                    <a:pt x="40" y="369"/>
                  </a:lnTo>
                  <a:lnTo>
                    <a:pt x="40" y="385"/>
                  </a:lnTo>
                  <a:lnTo>
                    <a:pt x="40" y="401"/>
                  </a:lnTo>
                  <a:lnTo>
                    <a:pt x="40" y="415"/>
                  </a:lnTo>
                  <a:lnTo>
                    <a:pt x="30" y="427"/>
                  </a:lnTo>
                  <a:lnTo>
                    <a:pt x="20" y="443"/>
                  </a:lnTo>
                  <a:lnTo>
                    <a:pt x="20" y="457"/>
                  </a:lnTo>
                  <a:lnTo>
                    <a:pt x="0" y="466"/>
                  </a:lnTo>
                  <a:lnTo>
                    <a:pt x="30" y="466"/>
                  </a:lnTo>
                  <a:lnTo>
                    <a:pt x="68" y="466"/>
                  </a:lnTo>
                  <a:lnTo>
                    <a:pt x="108" y="466"/>
                  </a:lnTo>
                  <a:lnTo>
                    <a:pt x="139" y="466"/>
                  </a:lnTo>
                  <a:lnTo>
                    <a:pt x="177" y="482"/>
                  </a:lnTo>
                  <a:lnTo>
                    <a:pt x="265" y="482"/>
                  </a:lnTo>
                  <a:lnTo>
                    <a:pt x="255" y="4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5" name="Freeform 27"/>
            <p:cNvSpPr>
              <a:spLocks/>
            </p:cNvSpPr>
            <p:nvPr/>
          </p:nvSpPr>
          <p:spPr bwMode="auto">
            <a:xfrm>
              <a:off x="3902075" y="3140075"/>
              <a:ext cx="427038" cy="844550"/>
            </a:xfrm>
            <a:custGeom>
              <a:avLst/>
              <a:gdLst>
                <a:gd name="T0" fmla="*/ 12132 w 352"/>
                <a:gd name="T1" fmla="*/ 336759 h 637"/>
                <a:gd name="T2" fmla="*/ 0 w 352"/>
                <a:gd name="T3" fmla="*/ 392444 h 637"/>
                <a:gd name="T4" fmla="*/ 12132 w 352"/>
                <a:gd name="T5" fmla="*/ 432219 h 637"/>
                <a:gd name="T6" fmla="*/ 43674 w 352"/>
                <a:gd name="T7" fmla="*/ 445477 h 637"/>
                <a:gd name="T8" fmla="*/ 55806 w 352"/>
                <a:gd name="T9" fmla="*/ 486577 h 637"/>
                <a:gd name="T10" fmla="*/ 81283 w 352"/>
                <a:gd name="T11" fmla="*/ 507791 h 637"/>
                <a:gd name="T12" fmla="*/ 93415 w 352"/>
                <a:gd name="T13" fmla="*/ 542262 h 637"/>
                <a:gd name="T14" fmla="*/ 105546 w 352"/>
                <a:gd name="T15" fmla="*/ 563475 h 637"/>
                <a:gd name="T16" fmla="*/ 129810 w 352"/>
                <a:gd name="T17" fmla="*/ 584688 h 637"/>
                <a:gd name="T18" fmla="*/ 129810 w 352"/>
                <a:gd name="T19" fmla="*/ 597947 h 637"/>
                <a:gd name="T20" fmla="*/ 149221 w 352"/>
                <a:gd name="T21" fmla="*/ 619160 h 637"/>
                <a:gd name="T22" fmla="*/ 149221 w 352"/>
                <a:gd name="T23" fmla="*/ 657609 h 637"/>
                <a:gd name="T24" fmla="*/ 163779 w 352"/>
                <a:gd name="T25" fmla="*/ 694732 h 637"/>
                <a:gd name="T26" fmla="*/ 188042 w 352"/>
                <a:gd name="T27" fmla="*/ 694732 h 637"/>
                <a:gd name="T28" fmla="*/ 212306 w 352"/>
                <a:gd name="T29" fmla="*/ 726552 h 637"/>
                <a:gd name="T30" fmla="*/ 226864 w 352"/>
                <a:gd name="T31" fmla="*/ 768978 h 637"/>
                <a:gd name="T32" fmla="*/ 226864 w 352"/>
                <a:gd name="T33" fmla="*/ 803449 h 637"/>
                <a:gd name="T34" fmla="*/ 226864 w 352"/>
                <a:gd name="T35" fmla="*/ 844550 h 637"/>
                <a:gd name="T36" fmla="*/ 257193 w 352"/>
                <a:gd name="T37" fmla="*/ 844550 h 637"/>
                <a:gd name="T38" fmla="*/ 293589 w 352"/>
                <a:gd name="T39" fmla="*/ 803449 h 637"/>
                <a:gd name="T40" fmla="*/ 320279 w 352"/>
                <a:gd name="T41" fmla="*/ 844550 h 637"/>
                <a:gd name="T42" fmla="*/ 351821 w 352"/>
                <a:gd name="T43" fmla="*/ 823337 h 637"/>
                <a:gd name="T44" fmla="*/ 332410 w 352"/>
                <a:gd name="T45" fmla="*/ 790191 h 637"/>
                <a:gd name="T46" fmla="*/ 363953 w 352"/>
                <a:gd name="T47" fmla="*/ 790191 h 637"/>
                <a:gd name="T48" fmla="*/ 363953 w 352"/>
                <a:gd name="T49" fmla="*/ 747765 h 637"/>
                <a:gd name="T50" fmla="*/ 376085 w 352"/>
                <a:gd name="T51" fmla="*/ 726552 h 637"/>
                <a:gd name="T52" fmla="*/ 390643 w 352"/>
                <a:gd name="T53" fmla="*/ 726552 h 637"/>
                <a:gd name="T54" fmla="*/ 376085 w 352"/>
                <a:gd name="T55" fmla="*/ 694732 h 637"/>
                <a:gd name="T56" fmla="*/ 402774 w 352"/>
                <a:gd name="T57" fmla="*/ 657609 h 637"/>
                <a:gd name="T58" fmla="*/ 402774 w 352"/>
                <a:gd name="T59" fmla="*/ 619160 h 637"/>
                <a:gd name="T60" fmla="*/ 427038 w 352"/>
                <a:gd name="T61" fmla="*/ 597947 h 637"/>
                <a:gd name="T62" fmla="*/ 427038 w 352"/>
                <a:gd name="T63" fmla="*/ 542262 h 637"/>
                <a:gd name="T64" fmla="*/ 427038 w 352"/>
                <a:gd name="T65" fmla="*/ 542262 h 637"/>
                <a:gd name="T66" fmla="*/ 414906 w 352"/>
                <a:gd name="T67" fmla="*/ 521049 h 637"/>
                <a:gd name="T68" fmla="*/ 414906 w 352"/>
                <a:gd name="T69" fmla="*/ 486577 h 637"/>
                <a:gd name="T70" fmla="*/ 427038 w 352"/>
                <a:gd name="T71" fmla="*/ 445477 h 637"/>
                <a:gd name="T72" fmla="*/ 402774 w 352"/>
                <a:gd name="T73" fmla="*/ 411005 h 637"/>
                <a:gd name="T74" fmla="*/ 414906 w 352"/>
                <a:gd name="T75" fmla="*/ 357973 h 637"/>
                <a:gd name="T76" fmla="*/ 414906 w 352"/>
                <a:gd name="T77" fmla="*/ 315546 h 637"/>
                <a:gd name="T78" fmla="*/ 414906 w 352"/>
                <a:gd name="T79" fmla="*/ 281075 h 637"/>
                <a:gd name="T80" fmla="*/ 402774 w 352"/>
                <a:gd name="T81" fmla="*/ 239974 h 637"/>
                <a:gd name="T82" fmla="*/ 402774 w 352"/>
                <a:gd name="T83" fmla="*/ 184290 h 637"/>
                <a:gd name="T84" fmla="*/ 414906 w 352"/>
                <a:gd name="T85" fmla="*/ 149818 h 637"/>
                <a:gd name="T86" fmla="*/ 402774 w 352"/>
                <a:gd name="T87" fmla="*/ 107392 h 637"/>
                <a:gd name="T88" fmla="*/ 402774 w 352"/>
                <a:gd name="T89" fmla="*/ 74246 h 637"/>
                <a:gd name="T90" fmla="*/ 376085 w 352"/>
                <a:gd name="T91" fmla="*/ 55685 h 637"/>
                <a:gd name="T92" fmla="*/ 376085 w 352"/>
                <a:gd name="T93" fmla="*/ 21213 h 637"/>
                <a:gd name="T94" fmla="*/ 117678 w 352"/>
                <a:gd name="T95" fmla="*/ 0 h 637"/>
                <a:gd name="T96" fmla="*/ 117678 w 352"/>
                <a:gd name="T97" fmla="*/ 34471 h 637"/>
                <a:gd name="T98" fmla="*/ 129810 w 352"/>
                <a:gd name="T99" fmla="*/ 74246 h 637"/>
                <a:gd name="T100" fmla="*/ 129810 w 352"/>
                <a:gd name="T101" fmla="*/ 107392 h 637"/>
                <a:gd name="T102" fmla="*/ 117678 w 352"/>
                <a:gd name="T103" fmla="*/ 149818 h 637"/>
                <a:gd name="T104" fmla="*/ 81283 w 352"/>
                <a:gd name="T105" fmla="*/ 171031 h 637"/>
                <a:gd name="T106" fmla="*/ 43674 w 352"/>
                <a:gd name="T107" fmla="*/ 184290 h 637"/>
                <a:gd name="T108" fmla="*/ 43674 w 352"/>
                <a:gd name="T109" fmla="*/ 226716 h 637"/>
                <a:gd name="T110" fmla="*/ 55806 w 352"/>
                <a:gd name="T111" fmla="*/ 239974 h 637"/>
                <a:gd name="T112" fmla="*/ 43674 w 352"/>
                <a:gd name="T113" fmla="*/ 281075 h 637"/>
                <a:gd name="T114" fmla="*/ 24264 w 352"/>
                <a:gd name="T115" fmla="*/ 294333 h 637"/>
                <a:gd name="T116" fmla="*/ 24264 w 352"/>
                <a:gd name="T117" fmla="*/ 294333 h 6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52" h="637">
                  <a:moveTo>
                    <a:pt x="20" y="222"/>
                  </a:moveTo>
                  <a:lnTo>
                    <a:pt x="10" y="254"/>
                  </a:lnTo>
                  <a:lnTo>
                    <a:pt x="10" y="270"/>
                  </a:lnTo>
                  <a:lnTo>
                    <a:pt x="0" y="296"/>
                  </a:lnTo>
                  <a:lnTo>
                    <a:pt x="10" y="310"/>
                  </a:lnTo>
                  <a:lnTo>
                    <a:pt x="10" y="326"/>
                  </a:lnTo>
                  <a:lnTo>
                    <a:pt x="20" y="326"/>
                  </a:lnTo>
                  <a:lnTo>
                    <a:pt x="36" y="336"/>
                  </a:lnTo>
                  <a:lnTo>
                    <a:pt x="36" y="351"/>
                  </a:lnTo>
                  <a:lnTo>
                    <a:pt x="46" y="367"/>
                  </a:lnTo>
                  <a:lnTo>
                    <a:pt x="55" y="367"/>
                  </a:lnTo>
                  <a:lnTo>
                    <a:pt x="67" y="383"/>
                  </a:lnTo>
                  <a:lnTo>
                    <a:pt x="77" y="393"/>
                  </a:lnTo>
                  <a:lnTo>
                    <a:pt x="77" y="409"/>
                  </a:lnTo>
                  <a:lnTo>
                    <a:pt x="87" y="409"/>
                  </a:lnTo>
                  <a:lnTo>
                    <a:pt x="87" y="425"/>
                  </a:lnTo>
                  <a:lnTo>
                    <a:pt x="97" y="425"/>
                  </a:lnTo>
                  <a:lnTo>
                    <a:pt x="107" y="441"/>
                  </a:lnTo>
                  <a:lnTo>
                    <a:pt x="97" y="451"/>
                  </a:lnTo>
                  <a:lnTo>
                    <a:pt x="107" y="451"/>
                  </a:lnTo>
                  <a:lnTo>
                    <a:pt x="107" y="467"/>
                  </a:lnTo>
                  <a:lnTo>
                    <a:pt x="123" y="467"/>
                  </a:lnTo>
                  <a:lnTo>
                    <a:pt x="107" y="482"/>
                  </a:lnTo>
                  <a:lnTo>
                    <a:pt x="123" y="496"/>
                  </a:lnTo>
                  <a:lnTo>
                    <a:pt x="135" y="508"/>
                  </a:lnTo>
                  <a:lnTo>
                    <a:pt x="135" y="524"/>
                  </a:lnTo>
                  <a:lnTo>
                    <a:pt x="145" y="524"/>
                  </a:lnTo>
                  <a:lnTo>
                    <a:pt x="155" y="524"/>
                  </a:lnTo>
                  <a:lnTo>
                    <a:pt x="165" y="540"/>
                  </a:lnTo>
                  <a:lnTo>
                    <a:pt x="175" y="548"/>
                  </a:lnTo>
                  <a:lnTo>
                    <a:pt x="175" y="564"/>
                  </a:lnTo>
                  <a:lnTo>
                    <a:pt x="187" y="580"/>
                  </a:lnTo>
                  <a:lnTo>
                    <a:pt x="187" y="596"/>
                  </a:lnTo>
                  <a:lnTo>
                    <a:pt x="187" y="606"/>
                  </a:lnTo>
                  <a:lnTo>
                    <a:pt x="187" y="621"/>
                  </a:lnTo>
                  <a:lnTo>
                    <a:pt x="187" y="637"/>
                  </a:lnTo>
                  <a:lnTo>
                    <a:pt x="197" y="637"/>
                  </a:lnTo>
                  <a:lnTo>
                    <a:pt x="212" y="637"/>
                  </a:lnTo>
                  <a:lnTo>
                    <a:pt x="222" y="621"/>
                  </a:lnTo>
                  <a:lnTo>
                    <a:pt x="242" y="606"/>
                  </a:lnTo>
                  <a:lnTo>
                    <a:pt x="254" y="621"/>
                  </a:lnTo>
                  <a:lnTo>
                    <a:pt x="264" y="637"/>
                  </a:lnTo>
                  <a:lnTo>
                    <a:pt x="274" y="621"/>
                  </a:lnTo>
                  <a:lnTo>
                    <a:pt x="290" y="621"/>
                  </a:lnTo>
                  <a:lnTo>
                    <a:pt x="274" y="606"/>
                  </a:lnTo>
                  <a:lnTo>
                    <a:pt x="274" y="596"/>
                  </a:lnTo>
                  <a:lnTo>
                    <a:pt x="290" y="596"/>
                  </a:lnTo>
                  <a:lnTo>
                    <a:pt x="300" y="596"/>
                  </a:lnTo>
                  <a:lnTo>
                    <a:pt x="310" y="580"/>
                  </a:lnTo>
                  <a:lnTo>
                    <a:pt x="300" y="564"/>
                  </a:lnTo>
                  <a:lnTo>
                    <a:pt x="300" y="548"/>
                  </a:lnTo>
                  <a:lnTo>
                    <a:pt x="310" y="548"/>
                  </a:lnTo>
                  <a:lnTo>
                    <a:pt x="322" y="540"/>
                  </a:lnTo>
                  <a:lnTo>
                    <a:pt x="322" y="548"/>
                  </a:lnTo>
                  <a:lnTo>
                    <a:pt x="310" y="540"/>
                  </a:lnTo>
                  <a:lnTo>
                    <a:pt x="310" y="524"/>
                  </a:lnTo>
                  <a:lnTo>
                    <a:pt x="322" y="508"/>
                  </a:lnTo>
                  <a:lnTo>
                    <a:pt x="332" y="496"/>
                  </a:lnTo>
                  <a:lnTo>
                    <a:pt x="322" y="482"/>
                  </a:lnTo>
                  <a:lnTo>
                    <a:pt x="332" y="467"/>
                  </a:lnTo>
                  <a:lnTo>
                    <a:pt x="342" y="467"/>
                  </a:lnTo>
                  <a:lnTo>
                    <a:pt x="352" y="451"/>
                  </a:lnTo>
                  <a:lnTo>
                    <a:pt x="352" y="425"/>
                  </a:lnTo>
                  <a:lnTo>
                    <a:pt x="352" y="409"/>
                  </a:lnTo>
                  <a:lnTo>
                    <a:pt x="342" y="409"/>
                  </a:lnTo>
                  <a:lnTo>
                    <a:pt x="352" y="409"/>
                  </a:lnTo>
                  <a:lnTo>
                    <a:pt x="352" y="393"/>
                  </a:lnTo>
                  <a:lnTo>
                    <a:pt x="342" y="393"/>
                  </a:lnTo>
                  <a:lnTo>
                    <a:pt x="342" y="383"/>
                  </a:lnTo>
                  <a:lnTo>
                    <a:pt x="342" y="367"/>
                  </a:lnTo>
                  <a:lnTo>
                    <a:pt x="352" y="351"/>
                  </a:lnTo>
                  <a:lnTo>
                    <a:pt x="352" y="336"/>
                  </a:lnTo>
                  <a:lnTo>
                    <a:pt x="342" y="326"/>
                  </a:lnTo>
                  <a:lnTo>
                    <a:pt x="332" y="310"/>
                  </a:lnTo>
                  <a:lnTo>
                    <a:pt x="332" y="284"/>
                  </a:lnTo>
                  <a:lnTo>
                    <a:pt x="342" y="270"/>
                  </a:lnTo>
                  <a:lnTo>
                    <a:pt x="342" y="254"/>
                  </a:lnTo>
                  <a:lnTo>
                    <a:pt x="342" y="238"/>
                  </a:lnTo>
                  <a:lnTo>
                    <a:pt x="342" y="222"/>
                  </a:lnTo>
                  <a:lnTo>
                    <a:pt x="342" y="212"/>
                  </a:lnTo>
                  <a:lnTo>
                    <a:pt x="332" y="197"/>
                  </a:lnTo>
                  <a:lnTo>
                    <a:pt x="332" y="181"/>
                  </a:lnTo>
                  <a:lnTo>
                    <a:pt x="332" y="155"/>
                  </a:lnTo>
                  <a:lnTo>
                    <a:pt x="332" y="139"/>
                  </a:lnTo>
                  <a:lnTo>
                    <a:pt x="332" y="129"/>
                  </a:lnTo>
                  <a:lnTo>
                    <a:pt x="342" y="113"/>
                  </a:lnTo>
                  <a:lnTo>
                    <a:pt x="342" y="97"/>
                  </a:lnTo>
                  <a:lnTo>
                    <a:pt x="332" y="81"/>
                  </a:lnTo>
                  <a:lnTo>
                    <a:pt x="332" y="67"/>
                  </a:lnTo>
                  <a:lnTo>
                    <a:pt x="332" y="56"/>
                  </a:lnTo>
                  <a:lnTo>
                    <a:pt x="322" y="56"/>
                  </a:lnTo>
                  <a:lnTo>
                    <a:pt x="310" y="42"/>
                  </a:lnTo>
                  <a:lnTo>
                    <a:pt x="310" y="26"/>
                  </a:lnTo>
                  <a:lnTo>
                    <a:pt x="310" y="16"/>
                  </a:lnTo>
                  <a:lnTo>
                    <a:pt x="300" y="0"/>
                  </a:lnTo>
                  <a:lnTo>
                    <a:pt x="97" y="0"/>
                  </a:lnTo>
                  <a:lnTo>
                    <a:pt x="87" y="16"/>
                  </a:lnTo>
                  <a:lnTo>
                    <a:pt x="97" y="26"/>
                  </a:lnTo>
                  <a:lnTo>
                    <a:pt x="97" y="42"/>
                  </a:lnTo>
                  <a:lnTo>
                    <a:pt x="107" y="56"/>
                  </a:lnTo>
                  <a:lnTo>
                    <a:pt x="123" y="67"/>
                  </a:lnTo>
                  <a:lnTo>
                    <a:pt x="107" y="81"/>
                  </a:lnTo>
                  <a:lnTo>
                    <a:pt x="97" y="97"/>
                  </a:lnTo>
                  <a:lnTo>
                    <a:pt x="97" y="113"/>
                  </a:lnTo>
                  <a:lnTo>
                    <a:pt x="77" y="129"/>
                  </a:lnTo>
                  <a:lnTo>
                    <a:pt x="67" y="129"/>
                  </a:lnTo>
                  <a:lnTo>
                    <a:pt x="46" y="129"/>
                  </a:lnTo>
                  <a:lnTo>
                    <a:pt x="36" y="139"/>
                  </a:lnTo>
                  <a:lnTo>
                    <a:pt x="20" y="155"/>
                  </a:lnTo>
                  <a:lnTo>
                    <a:pt x="36" y="171"/>
                  </a:lnTo>
                  <a:lnTo>
                    <a:pt x="46" y="171"/>
                  </a:lnTo>
                  <a:lnTo>
                    <a:pt x="46" y="181"/>
                  </a:lnTo>
                  <a:lnTo>
                    <a:pt x="36" y="197"/>
                  </a:lnTo>
                  <a:lnTo>
                    <a:pt x="36" y="212"/>
                  </a:lnTo>
                  <a:lnTo>
                    <a:pt x="36" y="222"/>
                  </a:lnTo>
                  <a:lnTo>
                    <a:pt x="20" y="222"/>
                  </a:lnTo>
                  <a:lnTo>
                    <a:pt x="10" y="238"/>
                  </a:lnTo>
                  <a:lnTo>
                    <a:pt x="20" y="22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6" name="Freeform 28"/>
            <p:cNvSpPr>
              <a:spLocks/>
            </p:cNvSpPr>
            <p:nvPr/>
          </p:nvSpPr>
          <p:spPr bwMode="auto">
            <a:xfrm>
              <a:off x="4281488" y="3228975"/>
              <a:ext cx="357187" cy="638175"/>
            </a:xfrm>
            <a:custGeom>
              <a:avLst/>
              <a:gdLst>
                <a:gd name="T0" fmla="*/ 0 w 294"/>
                <a:gd name="T1" fmla="*/ 624907 h 481"/>
                <a:gd name="T2" fmla="*/ 12149 w 294"/>
                <a:gd name="T3" fmla="*/ 585104 h 481"/>
                <a:gd name="T4" fmla="*/ 12149 w 294"/>
                <a:gd name="T5" fmla="*/ 550608 h 481"/>
                <a:gd name="T6" fmla="*/ 36448 w 294"/>
                <a:gd name="T7" fmla="*/ 530707 h 481"/>
                <a:gd name="T8" fmla="*/ 48597 w 294"/>
                <a:gd name="T9" fmla="*/ 474983 h 481"/>
                <a:gd name="T10" fmla="*/ 36448 w 294"/>
                <a:gd name="T11" fmla="*/ 453754 h 481"/>
                <a:gd name="T12" fmla="*/ 48597 w 294"/>
                <a:gd name="T13" fmla="*/ 432526 h 481"/>
                <a:gd name="T14" fmla="*/ 36448 w 294"/>
                <a:gd name="T15" fmla="*/ 419258 h 481"/>
                <a:gd name="T16" fmla="*/ 48597 w 294"/>
                <a:gd name="T17" fmla="*/ 376802 h 481"/>
                <a:gd name="T18" fmla="*/ 36448 w 294"/>
                <a:gd name="T19" fmla="*/ 343633 h 481"/>
                <a:gd name="T20" fmla="*/ 24298 w 294"/>
                <a:gd name="T21" fmla="*/ 287908 h 481"/>
                <a:gd name="T22" fmla="*/ 36448 w 294"/>
                <a:gd name="T23" fmla="*/ 248105 h 481"/>
                <a:gd name="T24" fmla="*/ 36448 w 294"/>
                <a:gd name="T25" fmla="*/ 205649 h 481"/>
                <a:gd name="T26" fmla="*/ 24298 w 294"/>
                <a:gd name="T27" fmla="*/ 172480 h 481"/>
                <a:gd name="T28" fmla="*/ 24298 w 294"/>
                <a:gd name="T29" fmla="*/ 116756 h 481"/>
                <a:gd name="T30" fmla="*/ 24298 w 294"/>
                <a:gd name="T31" fmla="*/ 82260 h 481"/>
                <a:gd name="T32" fmla="*/ 36448 w 294"/>
                <a:gd name="T33" fmla="*/ 39803 h 481"/>
                <a:gd name="T34" fmla="*/ 74110 w 294"/>
                <a:gd name="T35" fmla="*/ 39803 h 481"/>
                <a:gd name="T36" fmla="*/ 93549 w 294"/>
                <a:gd name="T37" fmla="*/ 18575 h 481"/>
                <a:gd name="T38" fmla="*/ 105698 w 294"/>
                <a:gd name="T39" fmla="*/ 5307 h 481"/>
                <a:gd name="T40" fmla="*/ 105698 w 294"/>
                <a:gd name="T41" fmla="*/ 5307 h 481"/>
                <a:gd name="T42" fmla="*/ 142146 w 294"/>
                <a:gd name="T43" fmla="*/ 0 h 481"/>
                <a:gd name="T44" fmla="*/ 236910 w 294"/>
                <a:gd name="T45" fmla="*/ 0 h 481"/>
                <a:gd name="T46" fmla="*/ 320739 w 294"/>
                <a:gd name="T47" fmla="*/ 18575 h 481"/>
                <a:gd name="T48" fmla="*/ 345038 w 294"/>
                <a:gd name="T49" fmla="*/ 287908 h 481"/>
                <a:gd name="T50" fmla="*/ 357187 w 294"/>
                <a:gd name="T51" fmla="*/ 322404 h 481"/>
                <a:gd name="T52" fmla="*/ 357187 w 294"/>
                <a:gd name="T53" fmla="*/ 356900 h 481"/>
                <a:gd name="T54" fmla="*/ 345038 w 294"/>
                <a:gd name="T55" fmla="*/ 398030 h 481"/>
                <a:gd name="T56" fmla="*/ 357187 w 294"/>
                <a:gd name="T57" fmla="*/ 419258 h 481"/>
                <a:gd name="T58" fmla="*/ 332889 w 294"/>
                <a:gd name="T59" fmla="*/ 419258 h 481"/>
                <a:gd name="T60" fmla="*/ 345038 w 294"/>
                <a:gd name="T61" fmla="*/ 432526 h 481"/>
                <a:gd name="T62" fmla="*/ 306160 w 294"/>
                <a:gd name="T63" fmla="*/ 474983 h 481"/>
                <a:gd name="T64" fmla="*/ 274572 w 294"/>
                <a:gd name="T65" fmla="*/ 474983 h 481"/>
                <a:gd name="T66" fmla="*/ 262423 w 294"/>
                <a:gd name="T67" fmla="*/ 509479 h 481"/>
                <a:gd name="T68" fmla="*/ 236910 w 294"/>
                <a:gd name="T69" fmla="*/ 530707 h 481"/>
                <a:gd name="T70" fmla="*/ 236910 w 294"/>
                <a:gd name="T71" fmla="*/ 569183 h 481"/>
                <a:gd name="T72" fmla="*/ 212611 w 294"/>
                <a:gd name="T73" fmla="*/ 585104 h 481"/>
                <a:gd name="T74" fmla="*/ 188313 w 294"/>
                <a:gd name="T75" fmla="*/ 569183 h 481"/>
                <a:gd name="T76" fmla="*/ 168874 w 294"/>
                <a:gd name="T77" fmla="*/ 569183 h 481"/>
                <a:gd name="T78" fmla="*/ 168874 w 294"/>
                <a:gd name="T79" fmla="*/ 606333 h 481"/>
                <a:gd name="T80" fmla="*/ 142146 w 294"/>
                <a:gd name="T81" fmla="*/ 606333 h 481"/>
                <a:gd name="T82" fmla="*/ 117847 w 294"/>
                <a:gd name="T83" fmla="*/ 606333 h 481"/>
                <a:gd name="T84" fmla="*/ 105698 w 294"/>
                <a:gd name="T85" fmla="*/ 624907 h 481"/>
                <a:gd name="T86" fmla="*/ 74110 w 294"/>
                <a:gd name="T87" fmla="*/ 606333 h 481"/>
                <a:gd name="T88" fmla="*/ 36448 w 294"/>
                <a:gd name="T89" fmla="*/ 624907 h 481"/>
                <a:gd name="T90" fmla="*/ 12149 w 294"/>
                <a:gd name="T91" fmla="*/ 638175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4" h="481">
                  <a:moveTo>
                    <a:pt x="10" y="481"/>
                  </a:moveTo>
                  <a:lnTo>
                    <a:pt x="0" y="471"/>
                  </a:lnTo>
                  <a:lnTo>
                    <a:pt x="0" y="457"/>
                  </a:lnTo>
                  <a:lnTo>
                    <a:pt x="10" y="441"/>
                  </a:lnTo>
                  <a:lnTo>
                    <a:pt x="20" y="429"/>
                  </a:lnTo>
                  <a:lnTo>
                    <a:pt x="10" y="415"/>
                  </a:lnTo>
                  <a:lnTo>
                    <a:pt x="20" y="400"/>
                  </a:lnTo>
                  <a:lnTo>
                    <a:pt x="30" y="400"/>
                  </a:lnTo>
                  <a:lnTo>
                    <a:pt x="40" y="384"/>
                  </a:lnTo>
                  <a:lnTo>
                    <a:pt x="40" y="358"/>
                  </a:lnTo>
                  <a:lnTo>
                    <a:pt x="40" y="342"/>
                  </a:lnTo>
                  <a:lnTo>
                    <a:pt x="30" y="342"/>
                  </a:lnTo>
                  <a:lnTo>
                    <a:pt x="40" y="342"/>
                  </a:lnTo>
                  <a:lnTo>
                    <a:pt x="40" y="326"/>
                  </a:lnTo>
                  <a:lnTo>
                    <a:pt x="30" y="326"/>
                  </a:lnTo>
                  <a:lnTo>
                    <a:pt x="30" y="316"/>
                  </a:lnTo>
                  <a:lnTo>
                    <a:pt x="30" y="300"/>
                  </a:lnTo>
                  <a:lnTo>
                    <a:pt x="40" y="284"/>
                  </a:lnTo>
                  <a:lnTo>
                    <a:pt x="40" y="269"/>
                  </a:lnTo>
                  <a:lnTo>
                    <a:pt x="30" y="259"/>
                  </a:lnTo>
                  <a:lnTo>
                    <a:pt x="20" y="243"/>
                  </a:lnTo>
                  <a:lnTo>
                    <a:pt x="20" y="217"/>
                  </a:lnTo>
                  <a:lnTo>
                    <a:pt x="30" y="203"/>
                  </a:lnTo>
                  <a:lnTo>
                    <a:pt x="30" y="187"/>
                  </a:lnTo>
                  <a:lnTo>
                    <a:pt x="30" y="171"/>
                  </a:lnTo>
                  <a:lnTo>
                    <a:pt x="30" y="155"/>
                  </a:lnTo>
                  <a:lnTo>
                    <a:pt x="30" y="145"/>
                  </a:lnTo>
                  <a:lnTo>
                    <a:pt x="20" y="130"/>
                  </a:lnTo>
                  <a:lnTo>
                    <a:pt x="20" y="114"/>
                  </a:lnTo>
                  <a:lnTo>
                    <a:pt x="20" y="88"/>
                  </a:lnTo>
                  <a:lnTo>
                    <a:pt x="20" y="72"/>
                  </a:lnTo>
                  <a:lnTo>
                    <a:pt x="20" y="62"/>
                  </a:lnTo>
                  <a:lnTo>
                    <a:pt x="30" y="46"/>
                  </a:lnTo>
                  <a:lnTo>
                    <a:pt x="30" y="30"/>
                  </a:lnTo>
                  <a:lnTo>
                    <a:pt x="40" y="30"/>
                  </a:lnTo>
                  <a:lnTo>
                    <a:pt x="61" y="30"/>
                  </a:lnTo>
                  <a:lnTo>
                    <a:pt x="77" y="30"/>
                  </a:lnTo>
                  <a:lnTo>
                    <a:pt x="77" y="14"/>
                  </a:lnTo>
                  <a:lnTo>
                    <a:pt x="87" y="14"/>
                  </a:lnTo>
                  <a:lnTo>
                    <a:pt x="87" y="4"/>
                  </a:lnTo>
                  <a:lnTo>
                    <a:pt x="97" y="4"/>
                  </a:lnTo>
                  <a:lnTo>
                    <a:pt x="87" y="4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55" y="0"/>
                  </a:lnTo>
                  <a:lnTo>
                    <a:pt x="195" y="0"/>
                  </a:lnTo>
                  <a:lnTo>
                    <a:pt x="226" y="0"/>
                  </a:lnTo>
                  <a:lnTo>
                    <a:pt x="264" y="14"/>
                  </a:lnTo>
                  <a:lnTo>
                    <a:pt x="274" y="130"/>
                  </a:lnTo>
                  <a:lnTo>
                    <a:pt x="284" y="217"/>
                  </a:lnTo>
                  <a:lnTo>
                    <a:pt x="284" y="229"/>
                  </a:lnTo>
                  <a:lnTo>
                    <a:pt x="294" y="243"/>
                  </a:lnTo>
                  <a:lnTo>
                    <a:pt x="284" y="259"/>
                  </a:lnTo>
                  <a:lnTo>
                    <a:pt x="294" y="269"/>
                  </a:lnTo>
                  <a:lnTo>
                    <a:pt x="284" y="284"/>
                  </a:lnTo>
                  <a:lnTo>
                    <a:pt x="284" y="300"/>
                  </a:lnTo>
                  <a:lnTo>
                    <a:pt x="284" y="316"/>
                  </a:lnTo>
                  <a:lnTo>
                    <a:pt x="294" y="316"/>
                  </a:lnTo>
                  <a:lnTo>
                    <a:pt x="284" y="316"/>
                  </a:lnTo>
                  <a:lnTo>
                    <a:pt x="274" y="316"/>
                  </a:lnTo>
                  <a:lnTo>
                    <a:pt x="274" y="326"/>
                  </a:lnTo>
                  <a:lnTo>
                    <a:pt x="284" y="326"/>
                  </a:lnTo>
                  <a:lnTo>
                    <a:pt x="274" y="342"/>
                  </a:lnTo>
                  <a:lnTo>
                    <a:pt x="252" y="358"/>
                  </a:lnTo>
                  <a:lnTo>
                    <a:pt x="236" y="358"/>
                  </a:lnTo>
                  <a:lnTo>
                    <a:pt x="226" y="358"/>
                  </a:lnTo>
                  <a:lnTo>
                    <a:pt x="226" y="374"/>
                  </a:lnTo>
                  <a:lnTo>
                    <a:pt x="216" y="384"/>
                  </a:lnTo>
                  <a:lnTo>
                    <a:pt x="206" y="400"/>
                  </a:lnTo>
                  <a:lnTo>
                    <a:pt x="195" y="400"/>
                  </a:lnTo>
                  <a:lnTo>
                    <a:pt x="195" y="415"/>
                  </a:lnTo>
                  <a:lnTo>
                    <a:pt x="195" y="429"/>
                  </a:lnTo>
                  <a:lnTo>
                    <a:pt x="185" y="429"/>
                  </a:lnTo>
                  <a:lnTo>
                    <a:pt x="175" y="441"/>
                  </a:lnTo>
                  <a:lnTo>
                    <a:pt x="165" y="429"/>
                  </a:lnTo>
                  <a:lnTo>
                    <a:pt x="155" y="429"/>
                  </a:lnTo>
                  <a:lnTo>
                    <a:pt x="155" y="415"/>
                  </a:lnTo>
                  <a:lnTo>
                    <a:pt x="139" y="429"/>
                  </a:lnTo>
                  <a:lnTo>
                    <a:pt x="139" y="441"/>
                  </a:lnTo>
                  <a:lnTo>
                    <a:pt x="139" y="457"/>
                  </a:lnTo>
                  <a:lnTo>
                    <a:pt x="129" y="457"/>
                  </a:lnTo>
                  <a:lnTo>
                    <a:pt x="117" y="457"/>
                  </a:lnTo>
                  <a:lnTo>
                    <a:pt x="107" y="441"/>
                  </a:lnTo>
                  <a:lnTo>
                    <a:pt x="97" y="457"/>
                  </a:lnTo>
                  <a:lnTo>
                    <a:pt x="97" y="471"/>
                  </a:lnTo>
                  <a:lnTo>
                    <a:pt x="87" y="471"/>
                  </a:lnTo>
                  <a:lnTo>
                    <a:pt x="77" y="471"/>
                  </a:lnTo>
                  <a:lnTo>
                    <a:pt x="61" y="457"/>
                  </a:lnTo>
                  <a:lnTo>
                    <a:pt x="51" y="457"/>
                  </a:lnTo>
                  <a:lnTo>
                    <a:pt x="30" y="471"/>
                  </a:lnTo>
                  <a:lnTo>
                    <a:pt x="10" y="471"/>
                  </a:lnTo>
                  <a:lnTo>
                    <a:pt x="10" y="481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7" name="Freeform 29"/>
            <p:cNvSpPr>
              <a:spLocks/>
            </p:cNvSpPr>
            <p:nvPr/>
          </p:nvSpPr>
          <p:spPr bwMode="auto">
            <a:xfrm>
              <a:off x="4602163" y="3140075"/>
              <a:ext cx="466725" cy="563563"/>
            </a:xfrm>
            <a:custGeom>
              <a:avLst/>
              <a:gdLst>
                <a:gd name="T0" fmla="*/ 48617 w 384"/>
                <a:gd name="T1" fmla="*/ 486653 h 425"/>
                <a:gd name="T2" fmla="*/ 75357 w 384"/>
                <a:gd name="T3" fmla="*/ 486653 h 425"/>
                <a:gd name="T4" fmla="*/ 94804 w 384"/>
                <a:gd name="T5" fmla="*/ 521130 h 425"/>
                <a:gd name="T6" fmla="*/ 117897 w 384"/>
                <a:gd name="T7" fmla="*/ 542347 h 425"/>
                <a:gd name="T8" fmla="*/ 144636 w 384"/>
                <a:gd name="T9" fmla="*/ 563563 h 425"/>
                <a:gd name="T10" fmla="*/ 168945 w 384"/>
                <a:gd name="T11" fmla="*/ 542347 h 425"/>
                <a:gd name="T12" fmla="*/ 181099 w 384"/>
                <a:gd name="T13" fmla="*/ 563563 h 425"/>
                <a:gd name="T14" fmla="*/ 215131 w 384"/>
                <a:gd name="T15" fmla="*/ 542347 h 425"/>
                <a:gd name="T16" fmla="*/ 239440 w 384"/>
                <a:gd name="T17" fmla="*/ 542347 h 425"/>
                <a:gd name="T18" fmla="*/ 263748 w 384"/>
                <a:gd name="T19" fmla="*/ 542347 h 425"/>
                <a:gd name="T20" fmla="*/ 278333 w 384"/>
                <a:gd name="T21" fmla="*/ 563563 h 425"/>
                <a:gd name="T22" fmla="*/ 320873 w 384"/>
                <a:gd name="T23" fmla="*/ 542347 h 425"/>
                <a:gd name="T24" fmla="*/ 320873 w 384"/>
                <a:gd name="T25" fmla="*/ 507870 h 425"/>
                <a:gd name="T26" fmla="*/ 333028 w 384"/>
                <a:gd name="T27" fmla="*/ 486653 h 425"/>
                <a:gd name="T28" fmla="*/ 357336 w 384"/>
                <a:gd name="T29" fmla="*/ 465437 h 425"/>
                <a:gd name="T30" fmla="*/ 357336 w 384"/>
                <a:gd name="T31" fmla="*/ 432286 h 425"/>
                <a:gd name="T32" fmla="*/ 357336 w 384"/>
                <a:gd name="T33" fmla="*/ 392505 h 425"/>
                <a:gd name="T34" fmla="*/ 384076 w 384"/>
                <a:gd name="T35" fmla="*/ 392505 h 425"/>
                <a:gd name="T36" fmla="*/ 427831 w 384"/>
                <a:gd name="T37" fmla="*/ 376593 h 425"/>
                <a:gd name="T38" fmla="*/ 439986 w 384"/>
                <a:gd name="T39" fmla="*/ 336812 h 425"/>
                <a:gd name="T40" fmla="*/ 454571 w 384"/>
                <a:gd name="T41" fmla="*/ 294379 h 425"/>
                <a:gd name="T42" fmla="*/ 466725 w 384"/>
                <a:gd name="T43" fmla="*/ 261228 h 425"/>
                <a:gd name="T44" fmla="*/ 427831 w 384"/>
                <a:gd name="T45" fmla="*/ 21216 h 425"/>
                <a:gd name="T46" fmla="*/ 396230 w 384"/>
                <a:gd name="T47" fmla="*/ 34477 h 425"/>
                <a:gd name="T48" fmla="*/ 357336 w 384"/>
                <a:gd name="T49" fmla="*/ 55693 h 425"/>
                <a:gd name="T50" fmla="*/ 333028 w 384"/>
                <a:gd name="T51" fmla="*/ 55693 h 425"/>
                <a:gd name="T52" fmla="*/ 333028 w 384"/>
                <a:gd name="T53" fmla="*/ 88844 h 425"/>
                <a:gd name="T54" fmla="*/ 320873 w 384"/>
                <a:gd name="T55" fmla="*/ 107408 h 425"/>
                <a:gd name="T56" fmla="*/ 320873 w 384"/>
                <a:gd name="T57" fmla="*/ 149841 h 425"/>
                <a:gd name="T58" fmla="*/ 290488 w 384"/>
                <a:gd name="T59" fmla="*/ 149841 h 425"/>
                <a:gd name="T60" fmla="*/ 263748 w 384"/>
                <a:gd name="T61" fmla="*/ 184318 h 425"/>
                <a:gd name="T62" fmla="*/ 215131 w 384"/>
                <a:gd name="T63" fmla="*/ 205535 h 425"/>
                <a:gd name="T64" fmla="*/ 168945 w 384"/>
                <a:gd name="T65" fmla="*/ 205535 h 425"/>
                <a:gd name="T66" fmla="*/ 144636 w 384"/>
                <a:gd name="T67" fmla="*/ 171058 h 425"/>
                <a:gd name="T68" fmla="*/ 130051 w 384"/>
                <a:gd name="T69" fmla="*/ 149841 h 425"/>
                <a:gd name="T70" fmla="*/ 106958 w 384"/>
                <a:gd name="T71" fmla="*/ 107408 h 425"/>
                <a:gd name="T72" fmla="*/ 106958 w 384"/>
                <a:gd name="T73" fmla="*/ 107408 h 425"/>
                <a:gd name="T74" fmla="*/ 12154 w 384"/>
                <a:gd name="T75" fmla="*/ 261228 h 425"/>
                <a:gd name="T76" fmla="*/ 24309 w 384"/>
                <a:gd name="T77" fmla="*/ 392505 h 425"/>
                <a:gd name="T78" fmla="*/ 24309 w 384"/>
                <a:gd name="T79" fmla="*/ 432286 h 425"/>
                <a:gd name="T80" fmla="*/ 24309 w 384"/>
                <a:gd name="T81" fmla="*/ 465437 h 425"/>
                <a:gd name="T82" fmla="*/ 24309 w 384"/>
                <a:gd name="T83" fmla="*/ 507870 h 425"/>
                <a:gd name="T84" fmla="*/ 24309 w 384"/>
                <a:gd name="T85" fmla="*/ 507870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84" h="425">
                  <a:moveTo>
                    <a:pt x="40" y="383"/>
                  </a:moveTo>
                  <a:lnTo>
                    <a:pt x="40" y="367"/>
                  </a:lnTo>
                  <a:lnTo>
                    <a:pt x="52" y="367"/>
                  </a:lnTo>
                  <a:lnTo>
                    <a:pt x="62" y="367"/>
                  </a:lnTo>
                  <a:lnTo>
                    <a:pt x="78" y="383"/>
                  </a:lnTo>
                  <a:lnTo>
                    <a:pt x="78" y="393"/>
                  </a:lnTo>
                  <a:lnTo>
                    <a:pt x="88" y="409"/>
                  </a:lnTo>
                  <a:lnTo>
                    <a:pt x="97" y="409"/>
                  </a:lnTo>
                  <a:lnTo>
                    <a:pt x="107" y="409"/>
                  </a:lnTo>
                  <a:lnTo>
                    <a:pt x="119" y="425"/>
                  </a:lnTo>
                  <a:lnTo>
                    <a:pt x="129" y="425"/>
                  </a:lnTo>
                  <a:lnTo>
                    <a:pt x="139" y="409"/>
                  </a:lnTo>
                  <a:lnTo>
                    <a:pt x="149" y="409"/>
                  </a:lnTo>
                  <a:lnTo>
                    <a:pt x="149" y="425"/>
                  </a:lnTo>
                  <a:lnTo>
                    <a:pt x="165" y="425"/>
                  </a:lnTo>
                  <a:lnTo>
                    <a:pt x="177" y="409"/>
                  </a:lnTo>
                  <a:lnTo>
                    <a:pt x="185" y="393"/>
                  </a:lnTo>
                  <a:lnTo>
                    <a:pt x="197" y="409"/>
                  </a:lnTo>
                  <a:lnTo>
                    <a:pt x="207" y="409"/>
                  </a:lnTo>
                  <a:lnTo>
                    <a:pt x="217" y="409"/>
                  </a:lnTo>
                  <a:lnTo>
                    <a:pt x="229" y="409"/>
                  </a:lnTo>
                  <a:lnTo>
                    <a:pt x="229" y="425"/>
                  </a:lnTo>
                  <a:lnTo>
                    <a:pt x="254" y="425"/>
                  </a:lnTo>
                  <a:lnTo>
                    <a:pt x="264" y="409"/>
                  </a:lnTo>
                  <a:lnTo>
                    <a:pt x="264" y="393"/>
                  </a:lnTo>
                  <a:lnTo>
                    <a:pt x="264" y="383"/>
                  </a:lnTo>
                  <a:lnTo>
                    <a:pt x="264" y="367"/>
                  </a:lnTo>
                  <a:lnTo>
                    <a:pt x="274" y="367"/>
                  </a:lnTo>
                  <a:lnTo>
                    <a:pt x="294" y="367"/>
                  </a:lnTo>
                  <a:lnTo>
                    <a:pt x="294" y="351"/>
                  </a:lnTo>
                  <a:lnTo>
                    <a:pt x="284" y="336"/>
                  </a:lnTo>
                  <a:lnTo>
                    <a:pt x="294" y="326"/>
                  </a:lnTo>
                  <a:lnTo>
                    <a:pt x="306" y="310"/>
                  </a:lnTo>
                  <a:lnTo>
                    <a:pt x="294" y="296"/>
                  </a:lnTo>
                  <a:lnTo>
                    <a:pt x="306" y="296"/>
                  </a:lnTo>
                  <a:lnTo>
                    <a:pt x="316" y="296"/>
                  </a:lnTo>
                  <a:lnTo>
                    <a:pt x="342" y="284"/>
                  </a:lnTo>
                  <a:lnTo>
                    <a:pt x="352" y="284"/>
                  </a:lnTo>
                  <a:lnTo>
                    <a:pt x="362" y="270"/>
                  </a:lnTo>
                  <a:lnTo>
                    <a:pt x="362" y="254"/>
                  </a:lnTo>
                  <a:lnTo>
                    <a:pt x="374" y="238"/>
                  </a:lnTo>
                  <a:lnTo>
                    <a:pt x="374" y="222"/>
                  </a:lnTo>
                  <a:lnTo>
                    <a:pt x="384" y="212"/>
                  </a:lnTo>
                  <a:lnTo>
                    <a:pt x="384" y="197"/>
                  </a:lnTo>
                  <a:lnTo>
                    <a:pt x="362" y="0"/>
                  </a:lnTo>
                  <a:lnTo>
                    <a:pt x="352" y="16"/>
                  </a:lnTo>
                  <a:lnTo>
                    <a:pt x="342" y="26"/>
                  </a:lnTo>
                  <a:lnTo>
                    <a:pt x="326" y="26"/>
                  </a:lnTo>
                  <a:lnTo>
                    <a:pt x="316" y="42"/>
                  </a:lnTo>
                  <a:lnTo>
                    <a:pt x="294" y="42"/>
                  </a:lnTo>
                  <a:lnTo>
                    <a:pt x="284" y="42"/>
                  </a:lnTo>
                  <a:lnTo>
                    <a:pt x="274" y="42"/>
                  </a:lnTo>
                  <a:lnTo>
                    <a:pt x="274" y="56"/>
                  </a:lnTo>
                  <a:lnTo>
                    <a:pt x="274" y="67"/>
                  </a:lnTo>
                  <a:lnTo>
                    <a:pt x="264" y="67"/>
                  </a:lnTo>
                  <a:lnTo>
                    <a:pt x="264" y="81"/>
                  </a:lnTo>
                  <a:lnTo>
                    <a:pt x="264" y="97"/>
                  </a:lnTo>
                  <a:lnTo>
                    <a:pt x="264" y="113"/>
                  </a:lnTo>
                  <a:lnTo>
                    <a:pt x="254" y="113"/>
                  </a:lnTo>
                  <a:lnTo>
                    <a:pt x="239" y="113"/>
                  </a:lnTo>
                  <a:lnTo>
                    <a:pt x="229" y="129"/>
                  </a:lnTo>
                  <a:lnTo>
                    <a:pt x="217" y="139"/>
                  </a:lnTo>
                  <a:lnTo>
                    <a:pt x="217" y="155"/>
                  </a:lnTo>
                  <a:lnTo>
                    <a:pt x="177" y="155"/>
                  </a:lnTo>
                  <a:lnTo>
                    <a:pt x="149" y="155"/>
                  </a:lnTo>
                  <a:lnTo>
                    <a:pt x="139" y="155"/>
                  </a:lnTo>
                  <a:lnTo>
                    <a:pt x="119" y="139"/>
                  </a:lnTo>
                  <a:lnTo>
                    <a:pt x="119" y="129"/>
                  </a:lnTo>
                  <a:lnTo>
                    <a:pt x="119" y="113"/>
                  </a:lnTo>
                  <a:lnTo>
                    <a:pt x="107" y="113"/>
                  </a:lnTo>
                  <a:lnTo>
                    <a:pt x="97" y="81"/>
                  </a:lnTo>
                  <a:lnTo>
                    <a:pt x="88" y="81"/>
                  </a:lnTo>
                  <a:lnTo>
                    <a:pt x="88" y="67"/>
                  </a:lnTo>
                  <a:lnTo>
                    <a:pt x="88" y="81"/>
                  </a:lnTo>
                  <a:lnTo>
                    <a:pt x="0" y="81"/>
                  </a:lnTo>
                  <a:lnTo>
                    <a:pt x="10" y="197"/>
                  </a:lnTo>
                  <a:lnTo>
                    <a:pt x="20" y="284"/>
                  </a:lnTo>
                  <a:lnTo>
                    <a:pt x="20" y="296"/>
                  </a:lnTo>
                  <a:lnTo>
                    <a:pt x="30" y="310"/>
                  </a:lnTo>
                  <a:lnTo>
                    <a:pt x="20" y="326"/>
                  </a:lnTo>
                  <a:lnTo>
                    <a:pt x="30" y="336"/>
                  </a:lnTo>
                  <a:lnTo>
                    <a:pt x="20" y="351"/>
                  </a:lnTo>
                  <a:lnTo>
                    <a:pt x="20" y="367"/>
                  </a:lnTo>
                  <a:lnTo>
                    <a:pt x="20" y="383"/>
                  </a:lnTo>
                  <a:lnTo>
                    <a:pt x="30" y="383"/>
                  </a:lnTo>
                  <a:lnTo>
                    <a:pt x="20" y="383"/>
                  </a:lnTo>
                  <a:lnTo>
                    <a:pt x="40" y="383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8" name="Freeform 30"/>
            <p:cNvSpPr>
              <a:spLocks/>
            </p:cNvSpPr>
            <p:nvPr/>
          </p:nvSpPr>
          <p:spPr bwMode="auto">
            <a:xfrm>
              <a:off x="5041900" y="3041650"/>
              <a:ext cx="644525" cy="436563"/>
            </a:xfrm>
            <a:custGeom>
              <a:avLst/>
              <a:gdLst>
                <a:gd name="T0" fmla="*/ 69317 w 530"/>
                <a:gd name="T1" fmla="*/ 42592 h 328"/>
                <a:gd name="T2" fmla="*/ 49859 w 530"/>
                <a:gd name="T3" fmla="*/ 55901 h 328"/>
                <a:gd name="T4" fmla="*/ 38915 w 530"/>
                <a:gd name="T5" fmla="*/ 55901 h 328"/>
                <a:gd name="T6" fmla="*/ 14593 w 530"/>
                <a:gd name="T7" fmla="*/ 77197 h 328"/>
                <a:gd name="T8" fmla="*/ 0 w 530"/>
                <a:gd name="T9" fmla="*/ 98493 h 328"/>
                <a:gd name="T10" fmla="*/ 26754 w 530"/>
                <a:gd name="T11" fmla="*/ 360697 h 328"/>
                <a:gd name="T12" fmla="*/ 38915 w 530"/>
                <a:gd name="T13" fmla="*/ 436563 h 328"/>
                <a:gd name="T14" fmla="*/ 524133 w 530"/>
                <a:gd name="T15" fmla="*/ 360697 h 328"/>
                <a:gd name="T16" fmla="*/ 536293 w 530"/>
                <a:gd name="T17" fmla="*/ 339401 h 328"/>
                <a:gd name="T18" fmla="*/ 550886 w 530"/>
                <a:gd name="T19" fmla="*/ 326091 h 328"/>
                <a:gd name="T20" fmla="*/ 563047 w 530"/>
                <a:gd name="T21" fmla="*/ 304796 h 328"/>
                <a:gd name="T22" fmla="*/ 587369 w 530"/>
                <a:gd name="T23" fmla="*/ 304796 h 328"/>
                <a:gd name="T24" fmla="*/ 599530 w 530"/>
                <a:gd name="T25" fmla="*/ 283500 h 328"/>
                <a:gd name="T26" fmla="*/ 632364 w 530"/>
                <a:gd name="T27" fmla="*/ 283500 h 328"/>
                <a:gd name="T28" fmla="*/ 632364 w 530"/>
                <a:gd name="T29" fmla="*/ 270190 h 328"/>
                <a:gd name="T30" fmla="*/ 644525 w 530"/>
                <a:gd name="T31" fmla="*/ 248894 h 328"/>
                <a:gd name="T32" fmla="*/ 632364 w 530"/>
                <a:gd name="T33" fmla="*/ 227598 h 328"/>
                <a:gd name="T34" fmla="*/ 617771 w 530"/>
                <a:gd name="T35" fmla="*/ 227598 h 328"/>
                <a:gd name="T36" fmla="*/ 617771 w 530"/>
                <a:gd name="T37" fmla="*/ 206303 h 328"/>
                <a:gd name="T38" fmla="*/ 587369 w 530"/>
                <a:gd name="T39" fmla="*/ 206303 h 328"/>
                <a:gd name="T40" fmla="*/ 587369 w 530"/>
                <a:gd name="T41" fmla="*/ 185007 h 328"/>
                <a:gd name="T42" fmla="*/ 575208 w 530"/>
                <a:gd name="T43" fmla="*/ 185007 h 328"/>
                <a:gd name="T44" fmla="*/ 563047 w 530"/>
                <a:gd name="T45" fmla="*/ 185007 h 328"/>
                <a:gd name="T46" fmla="*/ 563047 w 530"/>
                <a:gd name="T47" fmla="*/ 173028 h 328"/>
                <a:gd name="T48" fmla="*/ 575208 w 530"/>
                <a:gd name="T49" fmla="*/ 154394 h 328"/>
                <a:gd name="T50" fmla="*/ 550886 w 530"/>
                <a:gd name="T51" fmla="*/ 154394 h 328"/>
                <a:gd name="T52" fmla="*/ 563047 w 530"/>
                <a:gd name="T53" fmla="*/ 133098 h 328"/>
                <a:gd name="T54" fmla="*/ 575208 w 530"/>
                <a:gd name="T55" fmla="*/ 117127 h 328"/>
                <a:gd name="T56" fmla="*/ 599530 w 530"/>
                <a:gd name="T57" fmla="*/ 117127 h 328"/>
                <a:gd name="T58" fmla="*/ 599530 w 530"/>
                <a:gd name="T59" fmla="*/ 77197 h 328"/>
                <a:gd name="T60" fmla="*/ 617771 w 530"/>
                <a:gd name="T61" fmla="*/ 77197 h 328"/>
                <a:gd name="T62" fmla="*/ 617771 w 530"/>
                <a:gd name="T63" fmla="*/ 55901 h 328"/>
                <a:gd name="T64" fmla="*/ 563047 w 530"/>
                <a:gd name="T65" fmla="*/ 55901 h 328"/>
                <a:gd name="T66" fmla="*/ 550886 w 530"/>
                <a:gd name="T67" fmla="*/ 0 h 328"/>
                <a:gd name="T68" fmla="*/ 203086 w 530"/>
                <a:gd name="T69" fmla="*/ 77197 h 328"/>
                <a:gd name="T70" fmla="*/ 93639 w 530"/>
                <a:gd name="T71" fmla="*/ 77197 h 328"/>
                <a:gd name="T72" fmla="*/ 81478 w 530"/>
                <a:gd name="T73" fmla="*/ 55901 h 328"/>
                <a:gd name="T74" fmla="*/ 69317 w 530"/>
                <a:gd name="T75" fmla="*/ 42592 h 3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30" h="328">
                  <a:moveTo>
                    <a:pt x="57" y="32"/>
                  </a:moveTo>
                  <a:lnTo>
                    <a:pt x="41" y="42"/>
                  </a:lnTo>
                  <a:lnTo>
                    <a:pt x="32" y="42"/>
                  </a:lnTo>
                  <a:lnTo>
                    <a:pt x="12" y="58"/>
                  </a:lnTo>
                  <a:lnTo>
                    <a:pt x="0" y="74"/>
                  </a:lnTo>
                  <a:lnTo>
                    <a:pt x="22" y="271"/>
                  </a:lnTo>
                  <a:lnTo>
                    <a:pt x="32" y="328"/>
                  </a:lnTo>
                  <a:lnTo>
                    <a:pt x="431" y="271"/>
                  </a:lnTo>
                  <a:lnTo>
                    <a:pt x="441" y="255"/>
                  </a:lnTo>
                  <a:lnTo>
                    <a:pt x="453" y="245"/>
                  </a:lnTo>
                  <a:lnTo>
                    <a:pt x="463" y="229"/>
                  </a:lnTo>
                  <a:lnTo>
                    <a:pt x="483" y="229"/>
                  </a:lnTo>
                  <a:lnTo>
                    <a:pt x="493" y="213"/>
                  </a:lnTo>
                  <a:lnTo>
                    <a:pt x="520" y="213"/>
                  </a:lnTo>
                  <a:lnTo>
                    <a:pt x="520" y="203"/>
                  </a:lnTo>
                  <a:lnTo>
                    <a:pt x="530" y="187"/>
                  </a:lnTo>
                  <a:lnTo>
                    <a:pt x="520" y="171"/>
                  </a:lnTo>
                  <a:lnTo>
                    <a:pt x="508" y="171"/>
                  </a:lnTo>
                  <a:lnTo>
                    <a:pt x="508" y="155"/>
                  </a:lnTo>
                  <a:lnTo>
                    <a:pt x="483" y="155"/>
                  </a:lnTo>
                  <a:lnTo>
                    <a:pt x="483" y="139"/>
                  </a:lnTo>
                  <a:lnTo>
                    <a:pt x="473" y="139"/>
                  </a:lnTo>
                  <a:lnTo>
                    <a:pt x="463" y="139"/>
                  </a:lnTo>
                  <a:lnTo>
                    <a:pt x="463" y="130"/>
                  </a:lnTo>
                  <a:lnTo>
                    <a:pt x="473" y="116"/>
                  </a:lnTo>
                  <a:lnTo>
                    <a:pt x="453" y="116"/>
                  </a:lnTo>
                  <a:lnTo>
                    <a:pt x="463" y="100"/>
                  </a:lnTo>
                  <a:lnTo>
                    <a:pt x="473" y="88"/>
                  </a:lnTo>
                  <a:lnTo>
                    <a:pt x="493" y="88"/>
                  </a:lnTo>
                  <a:lnTo>
                    <a:pt x="493" y="58"/>
                  </a:lnTo>
                  <a:lnTo>
                    <a:pt x="508" y="58"/>
                  </a:lnTo>
                  <a:lnTo>
                    <a:pt x="508" y="42"/>
                  </a:lnTo>
                  <a:lnTo>
                    <a:pt x="463" y="42"/>
                  </a:lnTo>
                  <a:lnTo>
                    <a:pt x="453" y="0"/>
                  </a:lnTo>
                  <a:lnTo>
                    <a:pt x="167" y="58"/>
                  </a:lnTo>
                  <a:lnTo>
                    <a:pt x="77" y="58"/>
                  </a:lnTo>
                  <a:lnTo>
                    <a:pt x="67" y="42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79" name="Freeform 31"/>
            <p:cNvSpPr>
              <a:spLocks/>
            </p:cNvSpPr>
            <p:nvPr/>
          </p:nvSpPr>
          <p:spPr bwMode="auto">
            <a:xfrm>
              <a:off x="5122863" y="2533650"/>
              <a:ext cx="814387" cy="661988"/>
            </a:xfrm>
            <a:custGeom>
              <a:avLst/>
              <a:gdLst>
                <a:gd name="T0" fmla="*/ 12155 w 670"/>
                <a:gd name="T1" fmla="*/ 550551 h 499"/>
                <a:gd name="T2" fmla="*/ 26741 w 670"/>
                <a:gd name="T3" fmla="*/ 508099 h 499"/>
                <a:gd name="T4" fmla="*/ 63206 w 670"/>
                <a:gd name="T5" fmla="*/ 488200 h 499"/>
                <a:gd name="T6" fmla="*/ 51051 w 670"/>
                <a:gd name="T7" fmla="*/ 432481 h 499"/>
                <a:gd name="T8" fmla="*/ 51051 w 670"/>
                <a:gd name="T9" fmla="*/ 376763 h 499"/>
                <a:gd name="T10" fmla="*/ 77792 w 670"/>
                <a:gd name="T11" fmla="*/ 355537 h 499"/>
                <a:gd name="T12" fmla="*/ 121550 w 670"/>
                <a:gd name="T13" fmla="*/ 355537 h 499"/>
                <a:gd name="T14" fmla="*/ 159231 w 670"/>
                <a:gd name="T15" fmla="*/ 355537 h 499"/>
                <a:gd name="T16" fmla="*/ 207851 w 670"/>
                <a:gd name="T17" fmla="*/ 355537 h 499"/>
                <a:gd name="T18" fmla="*/ 266195 w 670"/>
                <a:gd name="T19" fmla="*/ 355537 h 499"/>
                <a:gd name="T20" fmla="*/ 292936 w 670"/>
                <a:gd name="T21" fmla="*/ 355537 h 499"/>
                <a:gd name="T22" fmla="*/ 322108 w 670"/>
                <a:gd name="T23" fmla="*/ 342270 h 499"/>
                <a:gd name="T24" fmla="*/ 336694 w 670"/>
                <a:gd name="T25" fmla="*/ 303798 h 499"/>
                <a:gd name="T26" fmla="*/ 322108 w 670"/>
                <a:gd name="T27" fmla="*/ 266652 h 499"/>
                <a:gd name="T28" fmla="*/ 336694 w 670"/>
                <a:gd name="T29" fmla="*/ 192361 h 499"/>
                <a:gd name="T30" fmla="*/ 374375 w 670"/>
                <a:gd name="T31" fmla="*/ 128683 h 499"/>
                <a:gd name="T32" fmla="*/ 398685 w 670"/>
                <a:gd name="T33" fmla="*/ 74291 h 499"/>
                <a:gd name="T34" fmla="*/ 442443 w 670"/>
                <a:gd name="T35" fmla="*/ 39799 h 499"/>
                <a:gd name="T36" fmla="*/ 481339 w 670"/>
                <a:gd name="T37" fmla="*/ 18573 h 499"/>
                <a:gd name="T38" fmla="*/ 517804 w 670"/>
                <a:gd name="T39" fmla="*/ 18573 h 499"/>
                <a:gd name="T40" fmla="*/ 550623 w 670"/>
                <a:gd name="T41" fmla="*/ 0 h 499"/>
                <a:gd name="T42" fmla="*/ 562778 w 670"/>
                <a:gd name="T43" fmla="*/ 18573 h 499"/>
                <a:gd name="T44" fmla="*/ 574933 w 670"/>
                <a:gd name="T45" fmla="*/ 74291 h 499"/>
                <a:gd name="T46" fmla="*/ 562778 w 670"/>
                <a:gd name="T47" fmla="*/ 116743 h 499"/>
                <a:gd name="T48" fmla="*/ 587088 w 670"/>
                <a:gd name="T49" fmla="*/ 149909 h 499"/>
                <a:gd name="T50" fmla="*/ 599243 w 670"/>
                <a:gd name="T51" fmla="*/ 205628 h 499"/>
                <a:gd name="T52" fmla="*/ 599243 w 670"/>
                <a:gd name="T53" fmla="*/ 266652 h 499"/>
                <a:gd name="T54" fmla="*/ 613829 w 670"/>
                <a:gd name="T55" fmla="*/ 303798 h 499"/>
                <a:gd name="T56" fmla="*/ 625984 w 670"/>
                <a:gd name="T57" fmla="*/ 355537 h 499"/>
                <a:gd name="T58" fmla="*/ 613829 w 670"/>
                <a:gd name="T59" fmla="*/ 432481 h 499"/>
                <a:gd name="T60" fmla="*/ 613829 w 670"/>
                <a:gd name="T61" fmla="*/ 488200 h 499"/>
                <a:gd name="T62" fmla="*/ 645432 w 670"/>
                <a:gd name="T63" fmla="*/ 529325 h 499"/>
                <a:gd name="T64" fmla="*/ 669742 w 670"/>
                <a:gd name="T65" fmla="*/ 550551 h 499"/>
                <a:gd name="T66" fmla="*/ 650294 w 670"/>
                <a:gd name="T67" fmla="*/ 585044 h 499"/>
                <a:gd name="T68" fmla="*/ 657587 w 670"/>
                <a:gd name="T69" fmla="*/ 619536 h 499"/>
                <a:gd name="T70" fmla="*/ 719578 w 670"/>
                <a:gd name="T71" fmla="*/ 585044 h 499"/>
                <a:gd name="T72" fmla="*/ 746319 w 670"/>
                <a:gd name="T73" fmla="*/ 585044 h 499"/>
                <a:gd name="T74" fmla="*/ 777922 w 670"/>
                <a:gd name="T75" fmla="*/ 550551 h 499"/>
                <a:gd name="T76" fmla="*/ 814387 w 670"/>
                <a:gd name="T77" fmla="*/ 550551 h 499"/>
                <a:gd name="T78" fmla="*/ 777922 w 670"/>
                <a:gd name="T79" fmla="*/ 563817 h 499"/>
                <a:gd name="T80" fmla="*/ 746319 w 670"/>
                <a:gd name="T81" fmla="*/ 603616 h 499"/>
                <a:gd name="T82" fmla="*/ 708638 w 670"/>
                <a:gd name="T83" fmla="*/ 640762 h 499"/>
                <a:gd name="T84" fmla="*/ 657587 w 670"/>
                <a:gd name="T85" fmla="*/ 661988 h 499"/>
                <a:gd name="T86" fmla="*/ 625984 w 670"/>
                <a:gd name="T87" fmla="*/ 661988 h 499"/>
                <a:gd name="T88" fmla="*/ 587088 w 670"/>
                <a:gd name="T89" fmla="*/ 624842 h 499"/>
                <a:gd name="T90" fmla="*/ 550623 w 670"/>
                <a:gd name="T91" fmla="*/ 603616 h 499"/>
                <a:gd name="T92" fmla="*/ 536037 w 670"/>
                <a:gd name="T93" fmla="*/ 585044 h 499"/>
                <a:gd name="T94" fmla="*/ 481339 w 670"/>
                <a:gd name="T95" fmla="*/ 563817 h 499"/>
                <a:gd name="T96" fmla="*/ 121550 w 670"/>
                <a:gd name="T97" fmla="*/ 585044 h 499"/>
                <a:gd name="T98" fmla="*/ 0 w 670"/>
                <a:gd name="T99" fmla="*/ 563817 h 4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0" h="499">
                  <a:moveTo>
                    <a:pt x="0" y="415"/>
                  </a:moveTo>
                  <a:lnTo>
                    <a:pt x="10" y="415"/>
                  </a:lnTo>
                  <a:lnTo>
                    <a:pt x="22" y="399"/>
                  </a:lnTo>
                  <a:lnTo>
                    <a:pt x="22" y="383"/>
                  </a:lnTo>
                  <a:lnTo>
                    <a:pt x="32" y="383"/>
                  </a:lnTo>
                  <a:lnTo>
                    <a:pt x="52" y="368"/>
                  </a:lnTo>
                  <a:lnTo>
                    <a:pt x="52" y="342"/>
                  </a:lnTo>
                  <a:lnTo>
                    <a:pt x="42" y="326"/>
                  </a:lnTo>
                  <a:lnTo>
                    <a:pt x="42" y="300"/>
                  </a:lnTo>
                  <a:lnTo>
                    <a:pt x="42" y="284"/>
                  </a:lnTo>
                  <a:lnTo>
                    <a:pt x="52" y="284"/>
                  </a:lnTo>
                  <a:lnTo>
                    <a:pt x="64" y="268"/>
                  </a:lnTo>
                  <a:lnTo>
                    <a:pt x="90" y="268"/>
                  </a:lnTo>
                  <a:lnTo>
                    <a:pt x="100" y="268"/>
                  </a:lnTo>
                  <a:lnTo>
                    <a:pt x="120" y="268"/>
                  </a:lnTo>
                  <a:lnTo>
                    <a:pt x="131" y="268"/>
                  </a:lnTo>
                  <a:lnTo>
                    <a:pt x="151" y="268"/>
                  </a:lnTo>
                  <a:lnTo>
                    <a:pt x="171" y="268"/>
                  </a:lnTo>
                  <a:lnTo>
                    <a:pt x="209" y="268"/>
                  </a:lnTo>
                  <a:lnTo>
                    <a:pt x="219" y="268"/>
                  </a:lnTo>
                  <a:lnTo>
                    <a:pt x="229" y="268"/>
                  </a:lnTo>
                  <a:lnTo>
                    <a:pt x="241" y="268"/>
                  </a:lnTo>
                  <a:lnTo>
                    <a:pt x="255" y="268"/>
                  </a:lnTo>
                  <a:lnTo>
                    <a:pt x="265" y="258"/>
                  </a:lnTo>
                  <a:lnTo>
                    <a:pt x="265" y="242"/>
                  </a:lnTo>
                  <a:lnTo>
                    <a:pt x="277" y="229"/>
                  </a:lnTo>
                  <a:lnTo>
                    <a:pt x="277" y="213"/>
                  </a:lnTo>
                  <a:lnTo>
                    <a:pt x="265" y="201"/>
                  </a:lnTo>
                  <a:lnTo>
                    <a:pt x="277" y="171"/>
                  </a:lnTo>
                  <a:lnTo>
                    <a:pt x="277" y="145"/>
                  </a:lnTo>
                  <a:lnTo>
                    <a:pt x="286" y="113"/>
                  </a:lnTo>
                  <a:lnTo>
                    <a:pt x="308" y="97"/>
                  </a:lnTo>
                  <a:lnTo>
                    <a:pt x="318" y="72"/>
                  </a:lnTo>
                  <a:lnTo>
                    <a:pt x="328" y="56"/>
                  </a:lnTo>
                  <a:lnTo>
                    <a:pt x="348" y="46"/>
                  </a:lnTo>
                  <a:lnTo>
                    <a:pt x="364" y="30"/>
                  </a:lnTo>
                  <a:lnTo>
                    <a:pt x="386" y="14"/>
                  </a:lnTo>
                  <a:lnTo>
                    <a:pt x="396" y="14"/>
                  </a:lnTo>
                  <a:lnTo>
                    <a:pt x="416" y="14"/>
                  </a:lnTo>
                  <a:lnTo>
                    <a:pt x="426" y="14"/>
                  </a:lnTo>
                  <a:lnTo>
                    <a:pt x="441" y="0"/>
                  </a:lnTo>
                  <a:lnTo>
                    <a:pt x="453" y="0"/>
                  </a:lnTo>
                  <a:lnTo>
                    <a:pt x="463" y="0"/>
                  </a:lnTo>
                  <a:lnTo>
                    <a:pt x="463" y="14"/>
                  </a:lnTo>
                  <a:lnTo>
                    <a:pt x="463" y="30"/>
                  </a:lnTo>
                  <a:lnTo>
                    <a:pt x="473" y="56"/>
                  </a:lnTo>
                  <a:lnTo>
                    <a:pt x="473" y="72"/>
                  </a:lnTo>
                  <a:lnTo>
                    <a:pt x="463" y="88"/>
                  </a:lnTo>
                  <a:lnTo>
                    <a:pt x="473" y="97"/>
                  </a:lnTo>
                  <a:lnTo>
                    <a:pt x="483" y="113"/>
                  </a:lnTo>
                  <a:lnTo>
                    <a:pt x="493" y="145"/>
                  </a:lnTo>
                  <a:lnTo>
                    <a:pt x="493" y="155"/>
                  </a:lnTo>
                  <a:lnTo>
                    <a:pt x="505" y="187"/>
                  </a:lnTo>
                  <a:lnTo>
                    <a:pt x="493" y="201"/>
                  </a:lnTo>
                  <a:lnTo>
                    <a:pt x="505" y="213"/>
                  </a:lnTo>
                  <a:lnTo>
                    <a:pt x="505" y="229"/>
                  </a:lnTo>
                  <a:lnTo>
                    <a:pt x="505" y="258"/>
                  </a:lnTo>
                  <a:lnTo>
                    <a:pt x="515" y="268"/>
                  </a:lnTo>
                  <a:lnTo>
                    <a:pt x="515" y="284"/>
                  </a:lnTo>
                  <a:lnTo>
                    <a:pt x="505" y="326"/>
                  </a:lnTo>
                  <a:lnTo>
                    <a:pt x="505" y="342"/>
                  </a:lnTo>
                  <a:lnTo>
                    <a:pt x="505" y="368"/>
                  </a:lnTo>
                  <a:lnTo>
                    <a:pt x="515" y="383"/>
                  </a:lnTo>
                  <a:lnTo>
                    <a:pt x="531" y="399"/>
                  </a:lnTo>
                  <a:lnTo>
                    <a:pt x="541" y="399"/>
                  </a:lnTo>
                  <a:lnTo>
                    <a:pt x="551" y="415"/>
                  </a:lnTo>
                  <a:lnTo>
                    <a:pt x="551" y="425"/>
                  </a:lnTo>
                  <a:lnTo>
                    <a:pt x="535" y="441"/>
                  </a:lnTo>
                  <a:lnTo>
                    <a:pt x="531" y="455"/>
                  </a:lnTo>
                  <a:lnTo>
                    <a:pt x="541" y="467"/>
                  </a:lnTo>
                  <a:lnTo>
                    <a:pt x="583" y="441"/>
                  </a:lnTo>
                  <a:lnTo>
                    <a:pt x="592" y="441"/>
                  </a:lnTo>
                  <a:lnTo>
                    <a:pt x="602" y="441"/>
                  </a:lnTo>
                  <a:lnTo>
                    <a:pt x="614" y="441"/>
                  </a:lnTo>
                  <a:lnTo>
                    <a:pt x="628" y="425"/>
                  </a:lnTo>
                  <a:lnTo>
                    <a:pt x="640" y="415"/>
                  </a:lnTo>
                  <a:lnTo>
                    <a:pt x="650" y="415"/>
                  </a:lnTo>
                  <a:lnTo>
                    <a:pt x="670" y="415"/>
                  </a:lnTo>
                  <a:lnTo>
                    <a:pt x="660" y="415"/>
                  </a:lnTo>
                  <a:lnTo>
                    <a:pt x="640" y="425"/>
                  </a:lnTo>
                  <a:lnTo>
                    <a:pt x="640" y="441"/>
                  </a:lnTo>
                  <a:lnTo>
                    <a:pt x="614" y="455"/>
                  </a:lnTo>
                  <a:lnTo>
                    <a:pt x="592" y="471"/>
                  </a:lnTo>
                  <a:lnTo>
                    <a:pt x="583" y="483"/>
                  </a:lnTo>
                  <a:lnTo>
                    <a:pt x="563" y="499"/>
                  </a:lnTo>
                  <a:lnTo>
                    <a:pt x="541" y="499"/>
                  </a:lnTo>
                  <a:lnTo>
                    <a:pt x="531" y="499"/>
                  </a:lnTo>
                  <a:lnTo>
                    <a:pt x="515" y="499"/>
                  </a:lnTo>
                  <a:lnTo>
                    <a:pt x="515" y="483"/>
                  </a:lnTo>
                  <a:lnTo>
                    <a:pt x="483" y="471"/>
                  </a:lnTo>
                  <a:lnTo>
                    <a:pt x="473" y="471"/>
                  </a:lnTo>
                  <a:lnTo>
                    <a:pt x="453" y="455"/>
                  </a:lnTo>
                  <a:lnTo>
                    <a:pt x="426" y="441"/>
                  </a:lnTo>
                  <a:lnTo>
                    <a:pt x="441" y="441"/>
                  </a:lnTo>
                  <a:lnTo>
                    <a:pt x="441" y="425"/>
                  </a:lnTo>
                  <a:lnTo>
                    <a:pt x="396" y="425"/>
                  </a:lnTo>
                  <a:lnTo>
                    <a:pt x="386" y="383"/>
                  </a:lnTo>
                  <a:lnTo>
                    <a:pt x="100" y="441"/>
                  </a:lnTo>
                  <a:lnTo>
                    <a:pt x="10" y="441"/>
                  </a:lnTo>
                  <a:lnTo>
                    <a:pt x="0" y="425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0" name="Freeform 32"/>
            <p:cNvSpPr>
              <a:spLocks/>
            </p:cNvSpPr>
            <p:nvPr/>
          </p:nvSpPr>
          <p:spPr bwMode="auto">
            <a:xfrm>
              <a:off x="5737225" y="2932113"/>
              <a:ext cx="200025" cy="220662"/>
            </a:xfrm>
            <a:custGeom>
              <a:avLst/>
              <a:gdLst>
                <a:gd name="T0" fmla="*/ 187902 w 165"/>
                <a:gd name="T1" fmla="*/ 109670 h 167"/>
                <a:gd name="T2" fmla="*/ 168506 w 165"/>
                <a:gd name="T3" fmla="*/ 0 h 167"/>
                <a:gd name="T4" fmla="*/ 0 w 165"/>
                <a:gd name="T5" fmla="*/ 34355 h 167"/>
                <a:gd name="T6" fmla="*/ 0 w 165"/>
                <a:gd name="T7" fmla="*/ 55496 h 167"/>
                <a:gd name="T8" fmla="*/ 0 w 165"/>
                <a:gd name="T9" fmla="*/ 89850 h 167"/>
                <a:gd name="T10" fmla="*/ 12123 w 165"/>
                <a:gd name="T11" fmla="*/ 109670 h 167"/>
                <a:gd name="T12" fmla="*/ 31519 w 165"/>
                <a:gd name="T13" fmla="*/ 130812 h 167"/>
                <a:gd name="T14" fmla="*/ 43642 w 165"/>
                <a:gd name="T15" fmla="*/ 130812 h 167"/>
                <a:gd name="T16" fmla="*/ 55765 w 165"/>
                <a:gd name="T17" fmla="*/ 151953 h 167"/>
                <a:gd name="T18" fmla="*/ 55765 w 165"/>
                <a:gd name="T19" fmla="*/ 165166 h 167"/>
                <a:gd name="T20" fmla="*/ 36368 w 165"/>
                <a:gd name="T21" fmla="*/ 186307 h 167"/>
                <a:gd name="T22" fmla="*/ 31519 w 165"/>
                <a:gd name="T23" fmla="*/ 207449 h 167"/>
                <a:gd name="T24" fmla="*/ 43642 w 165"/>
                <a:gd name="T25" fmla="*/ 220662 h 167"/>
                <a:gd name="T26" fmla="*/ 94557 w 165"/>
                <a:gd name="T27" fmla="*/ 186307 h 167"/>
                <a:gd name="T28" fmla="*/ 105468 w 165"/>
                <a:gd name="T29" fmla="*/ 186307 h 167"/>
                <a:gd name="T30" fmla="*/ 117590 w 165"/>
                <a:gd name="T31" fmla="*/ 186307 h 167"/>
                <a:gd name="T32" fmla="*/ 132138 w 165"/>
                <a:gd name="T33" fmla="*/ 186307 h 167"/>
                <a:gd name="T34" fmla="*/ 149110 w 165"/>
                <a:gd name="T35" fmla="*/ 165166 h 167"/>
                <a:gd name="T36" fmla="*/ 163657 w 165"/>
                <a:gd name="T37" fmla="*/ 151953 h 167"/>
                <a:gd name="T38" fmla="*/ 175780 w 165"/>
                <a:gd name="T39" fmla="*/ 151953 h 167"/>
                <a:gd name="T40" fmla="*/ 200025 w 165"/>
                <a:gd name="T41" fmla="*/ 151953 h 167"/>
                <a:gd name="T42" fmla="*/ 187902 w 165"/>
                <a:gd name="T43" fmla="*/ 109670 h 1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5" h="167">
                  <a:moveTo>
                    <a:pt x="155" y="83"/>
                  </a:moveTo>
                  <a:lnTo>
                    <a:pt x="139" y="0"/>
                  </a:lnTo>
                  <a:lnTo>
                    <a:pt x="0" y="26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10" y="83"/>
                  </a:lnTo>
                  <a:lnTo>
                    <a:pt x="26" y="99"/>
                  </a:lnTo>
                  <a:lnTo>
                    <a:pt x="36" y="99"/>
                  </a:lnTo>
                  <a:lnTo>
                    <a:pt x="46" y="115"/>
                  </a:lnTo>
                  <a:lnTo>
                    <a:pt x="46" y="125"/>
                  </a:lnTo>
                  <a:lnTo>
                    <a:pt x="30" y="141"/>
                  </a:lnTo>
                  <a:lnTo>
                    <a:pt x="26" y="157"/>
                  </a:lnTo>
                  <a:lnTo>
                    <a:pt x="36" y="167"/>
                  </a:lnTo>
                  <a:lnTo>
                    <a:pt x="78" y="141"/>
                  </a:lnTo>
                  <a:lnTo>
                    <a:pt x="87" y="141"/>
                  </a:lnTo>
                  <a:lnTo>
                    <a:pt x="97" y="141"/>
                  </a:lnTo>
                  <a:lnTo>
                    <a:pt x="109" y="141"/>
                  </a:lnTo>
                  <a:lnTo>
                    <a:pt x="123" y="125"/>
                  </a:lnTo>
                  <a:lnTo>
                    <a:pt x="135" y="115"/>
                  </a:lnTo>
                  <a:lnTo>
                    <a:pt x="145" y="115"/>
                  </a:lnTo>
                  <a:lnTo>
                    <a:pt x="165" y="115"/>
                  </a:lnTo>
                  <a:lnTo>
                    <a:pt x="155" y="83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1" name="Freeform 33"/>
            <p:cNvSpPr>
              <a:spLocks/>
            </p:cNvSpPr>
            <p:nvPr/>
          </p:nvSpPr>
          <p:spPr bwMode="auto">
            <a:xfrm>
              <a:off x="5686425" y="2479675"/>
              <a:ext cx="168275" cy="396875"/>
            </a:xfrm>
            <a:custGeom>
              <a:avLst/>
              <a:gdLst>
                <a:gd name="T0" fmla="*/ 145273 w 139"/>
                <a:gd name="T1" fmla="*/ 375708 h 300"/>
                <a:gd name="T2" fmla="*/ 133167 w 139"/>
                <a:gd name="T3" fmla="*/ 337344 h 300"/>
                <a:gd name="T4" fmla="*/ 133167 w 139"/>
                <a:gd name="T5" fmla="*/ 321469 h 300"/>
                <a:gd name="T6" fmla="*/ 133167 w 139"/>
                <a:gd name="T7" fmla="*/ 302948 h 300"/>
                <a:gd name="T8" fmla="*/ 133167 w 139"/>
                <a:gd name="T9" fmla="*/ 281781 h 300"/>
                <a:gd name="T10" fmla="*/ 133167 w 139"/>
                <a:gd name="T11" fmla="*/ 247385 h 300"/>
                <a:gd name="T12" fmla="*/ 133167 w 139"/>
                <a:gd name="T13" fmla="*/ 226219 h 300"/>
                <a:gd name="T14" fmla="*/ 133167 w 139"/>
                <a:gd name="T15" fmla="*/ 205052 h 300"/>
                <a:gd name="T16" fmla="*/ 133167 w 139"/>
                <a:gd name="T17" fmla="*/ 171979 h 300"/>
                <a:gd name="T18" fmla="*/ 145273 w 139"/>
                <a:gd name="T19" fmla="*/ 150813 h 300"/>
                <a:gd name="T20" fmla="*/ 145273 w 139"/>
                <a:gd name="T21" fmla="*/ 129646 h 300"/>
                <a:gd name="T22" fmla="*/ 145273 w 139"/>
                <a:gd name="T23" fmla="*/ 116417 h 300"/>
                <a:gd name="T24" fmla="*/ 156169 w 139"/>
                <a:gd name="T25" fmla="*/ 95250 h 300"/>
                <a:gd name="T26" fmla="*/ 168275 w 139"/>
                <a:gd name="T27" fmla="*/ 74083 h 300"/>
                <a:gd name="T28" fmla="*/ 168275 w 139"/>
                <a:gd name="T29" fmla="*/ 55563 h 300"/>
                <a:gd name="T30" fmla="*/ 156169 w 139"/>
                <a:gd name="T31" fmla="*/ 42333 h 300"/>
                <a:gd name="T32" fmla="*/ 156169 w 139"/>
                <a:gd name="T33" fmla="*/ 21167 h 300"/>
                <a:gd name="T34" fmla="*/ 156169 w 139"/>
                <a:gd name="T35" fmla="*/ 0 h 300"/>
                <a:gd name="T36" fmla="*/ 133167 w 139"/>
                <a:gd name="T37" fmla="*/ 0 h 300"/>
                <a:gd name="T38" fmla="*/ 121061 w 139"/>
                <a:gd name="T39" fmla="*/ 0 h 300"/>
                <a:gd name="T40" fmla="*/ 94428 w 139"/>
                <a:gd name="T41" fmla="*/ 21167 h 300"/>
                <a:gd name="T42" fmla="*/ 62952 w 139"/>
                <a:gd name="T43" fmla="*/ 21167 h 300"/>
                <a:gd name="T44" fmla="*/ 50846 w 139"/>
                <a:gd name="T45" fmla="*/ 42333 h 300"/>
                <a:gd name="T46" fmla="*/ 24212 w 139"/>
                <a:gd name="T47" fmla="*/ 42333 h 300"/>
                <a:gd name="T48" fmla="*/ 12106 w 139"/>
                <a:gd name="T49" fmla="*/ 42333 h 300"/>
                <a:gd name="T50" fmla="*/ 0 w 139"/>
                <a:gd name="T51" fmla="*/ 55563 h 300"/>
                <a:gd name="T52" fmla="*/ 0 w 139"/>
                <a:gd name="T53" fmla="*/ 74083 h 300"/>
                <a:gd name="T54" fmla="*/ 0 w 139"/>
                <a:gd name="T55" fmla="*/ 95250 h 300"/>
                <a:gd name="T56" fmla="*/ 12106 w 139"/>
                <a:gd name="T57" fmla="*/ 129646 h 300"/>
                <a:gd name="T58" fmla="*/ 12106 w 139"/>
                <a:gd name="T59" fmla="*/ 150813 h 300"/>
                <a:gd name="T60" fmla="*/ 0 w 139"/>
                <a:gd name="T61" fmla="*/ 171979 h 300"/>
                <a:gd name="T62" fmla="*/ 12106 w 139"/>
                <a:gd name="T63" fmla="*/ 183885 h 300"/>
                <a:gd name="T64" fmla="*/ 24212 w 139"/>
                <a:gd name="T65" fmla="*/ 205052 h 300"/>
                <a:gd name="T66" fmla="*/ 36318 w 139"/>
                <a:gd name="T67" fmla="*/ 247385 h 300"/>
                <a:gd name="T68" fmla="*/ 36318 w 139"/>
                <a:gd name="T69" fmla="*/ 260615 h 300"/>
                <a:gd name="T70" fmla="*/ 50846 w 139"/>
                <a:gd name="T71" fmla="*/ 302948 h 300"/>
                <a:gd name="T72" fmla="*/ 36318 w 139"/>
                <a:gd name="T73" fmla="*/ 321469 h 300"/>
                <a:gd name="T74" fmla="*/ 50846 w 139"/>
                <a:gd name="T75" fmla="*/ 337344 h 300"/>
                <a:gd name="T76" fmla="*/ 50846 w 139"/>
                <a:gd name="T77" fmla="*/ 358510 h 300"/>
                <a:gd name="T78" fmla="*/ 50846 w 139"/>
                <a:gd name="T79" fmla="*/ 396875 h 300"/>
                <a:gd name="T80" fmla="*/ 145273 w 139"/>
                <a:gd name="T81" fmla="*/ 375708 h 3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9" h="300">
                  <a:moveTo>
                    <a:pt x="120" y="284"/>
                  </a:moveTo>
                  <a:lnTo>
                    <a:pt x="110" y="255"/>
                  </a:lnTo>
                  <a:lnTo>
                    <a:pt x="110" y="243"/>
                  </a:lnTo>
                  <a:lnTo>
                    <a:pt x="110" y="229"/>
                  </a:lnTo>
                  <a:lnTo>
                    <a:pt x="110" y="213"/>
                  </a:lnTo>
                  <a:lnTo>
                    <a:pt x="110" y="187"/>
                  </a:lnTo>
                  <a:lnTo>
                    <a:pt x="110" y="171"/>
                  </a:lnTo>
                  <a:lnTo>
                    <a:pt x="110" y="155"/>
                  </a:lnTo>
                  <a:lnTo>
                    <a:pt x="110" y="130"/>
                  </a:lnTo>
                  <a:lnTo>
                    <a:pt x="120" y="114"/>
                  </a:lnTo>
                  <a:lnTo>
                    <a:pt x="120" y="98"/>
                  </a:lnTo>
                  <a:lnTo>
                    <a:pt x="120" y="88"/>
                  </a:lnTo>
                  <a:lnTo>
                    <a:pt x="129" y="72"/>
                  </a:lnTo>
                  <a:lnTo>
                    <a:pt x="139" y="56"/>
                  </a:lnTo>
                  <a:lnTo>
                    <a:pt x="139" y="42"/>
                  </a:lnTo>
                  <a:lnTo>
                    <a:pt x="129" y="32"/>
                  </a:lnTo>
                  <a:lnTo>
                    <a:pt x="129" y="16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78" y="16"/>
                  </a:lnTo>
                  <a:lnTo>
                    <a:pt x="52" y="16"/>
                  </a:lnTo>
                  <a:lnTo>
                    <a:pt x="42" y="32"/>
                  </a:lnTo>
                  <a:lnTo>
                    <a:pt x="20" y="32"/>
                  </a:lnTo>
                  <a:lnTo>
                    <a:pt x="10" y="32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10" y="98"/>
                  </a:lnTo>
                  <a:lnTo>
                    <a:pt x="10" y="114"/>
                  </a:lnTo>
                  <a:lnTo>
                    <a:pt x="0" y="130"/>
                  </a:lnTo>
                  <a:lnTo>
                    <a:pt x="10" y="139"/>
                  </a:lnTo>
                  <a:lnTo>
                    <a:pt x="20" y="155"/>
                  </a:lnTo>
                  <a:lnTo>
                    <a:pt x="30" y="187"/>
                  </a:lnTo>
                  <a:lnTo>
                    <a:pt x="30" y="197"/>
                  </a:lnTo>
                  <a:lnTo>
                    <a:pt x="42" y="229"/>
                  </a:lnTo>
                  <a:lnTo>
                    <a:pt x="30" y="243"/>
                  </a:lnTo>
                  <a:lnTo>
                    <a:pt x="42" y="255"/>
                  </a:lnTo>
                  <a:lnTo>
                    <a:pt x="42" y="271"/>
                  </a:lnTo>
                  <a:lnTo>
                    <a:pt x="42" y="300"/>
                  </a:lnTo>
                  <a:lnTo>
                    <a:pt x="120" y="284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2" name="Freeform 34"/>
            <p:cNvSpPr>
              <a:spLocks/>
            </p:cNvSpPr>
            <p:nvPr/>
          </p:nvSpPr>
          <p:spPr bwMode="auto">
            <a:xfrm>
              <a:off x="5737225" y="2459038"/>
              <a:ext cx="258763" cy="417512"/>
            </a:xfrm>
            <a:custGeom>
              <a:avLst/>
              <a:gdLst>
                <a:gd name="T0" fmla="*/ 0 w 213"/>
                <a:gd name="T1" fmla="*/ 417512 h 315"/>
                <a:gd name="T2" fmla="*/ 200450 w 213"/>
                <a:gd name="T3" fmla="*/ 379074 h 315"/>
                <a:gd name="T4" fmla="*/ 215028 w 213"/>
                <a:gd name="T5" fmla="*/ 357867 h 315"/>
                <a:gd name="T6" fmla="*/ 239325 w 213"/>
                <a:gd name="T7" fmla="*/ 341962 h 315"/>
                <a:gd name="T8" fmla="*/ 258763 w 213"/>
                <a:gd name="T9" fmla="*/ 341962 h 315"/>
                <a:gd name="T10" fmla="*/ 258763 w 213"/>
                <a:gd name="T11" fmla="*/ 323406 h 315"/>
                <a:gd name="T12" fmla="*/ 258763 w 213"/>
                <a:gd name="T13" fmla="*/ 302199 h 315"/>
                <a:gd name="T14" fmla="*/ 258763 w 213"/>
                <a:gd name="T15" fmla="*/ 280992 h 315"/>
                <a:gd name="T16" fmla="*/ 258763 w 213"/>
                <a:gd name="T17" fmla="*/ 267738 h 315"/>
                <a:gd name="T18" fmla="*/ 239325 w 213"/>
                <a:gd name="T19" fmla="*/ 246531 h 315"/>
                <a:gd name="T20" fmla="*/ 227177 w 213"/>
                <a:gd name="T21" fmla="*/ 225324 h 315"/>
                <a:gd name="T22" fmla="*/ 215028 w 213"/>
                <a:gd name="T23" fmla="*/ 204117 h 315"/>
                <a:gd name="T24" fmla="*/ 200450 w 213"/>
                <a:gd name="T25" fmla="*/ 149774 h 315"/>
                <a:gd name="T26" fmla="*/ 176153 w 213"/>
                <a:gd name="T27" fmla="*/ 94106 h 315"/>
                <a:gd name="T28" fmla="*/ 151856 w 213"/>
                <a:gd name="T29" fmla="*/ 0 h 315"/>
                <a:gd name="T30" fmla="*/ 132419 w 213"/>
                <a:gd name="T31" fmla="*/ 0 h 315"/>
                <a:gd name="T32" fmla="*/ 105692 w 213"/>
                <a:gd name="T33" fmla="*/ 19882 h 315"/>
                <a:gd name="T34" fmla="*/ 105692 w 213"/>
                <a:gd name="T35" fmla="*/ 41088 h 315"/>
                <a:gd name="T36" fmla="*/ 105692 w 213"/>
                <a:gd name="T37" fmla="*/ 62295 h 315"/>
                <a:gd name="T38" fmla="*/ 117840 w 213"/>
                <a:gd name="T39" fmla="*/ 75550 h 315"/>
                <a:gd name="T40" fmla="*/ 117840 w 213"/>
                <a:gd name="T41" fmla="*/ 94106 h 315"/>
                <a:gd name="T42" fmla="*/ 105692 w 213"/>
                <a:gd name="T43" fmla="*/ 115313 h 315"/>
                <a:gd name="T44" fmla="*/ 94758 w 213"/>
                <a:gd name="T45" fmla="*/ 136520 h 315"/>
                <a:gd name="T46" fmla="*/ 94758 w 213"/>
                <a:gd name="T47" fmla="*/ 149774 h 315"/>
                <a:gd name="T48" fmla="*/ 94758 w 213"/>
                <a:gd name="T49" fmla="*/ 170981 h 315"/>
                <a:gd name="T50" fmla="*/ 82610 w 213"/>
                <a:gd name="T51" fmla="*/ 192188 h 315"/>
                <a:gd name="T52" fmla="*/ 82610 w 213"/>
                <a:gd name="T53" fmla="*/ 225324 h 315"/>
                <a:gd name="T54" fmla="*/ 82610 w 213"/>
                <a:gd name="T55" fmla="*/ 246531 h 315"/>
                <a:gd name="T56" fmla="*/ 82610 w 213"/>
                <a:gd name="T57" fmla="*/ 267738 h 315"/>
                <a:gd name="T58" fmla="*/ 82610 w 213"/>
                <a:gd name="T59" fmla="*/ 302199 h 315"/>
                <a:gd name="T60" fmla="*/ 82610 w 213"/>
                <a:gd name="T61" fmla="*/ 323406 h 315"/>
                <a:gd name="T62" fmla="*/ 82610 w 213"/>
                <a:gd name="T63" fmla="*/ 341962 h 315"/>
                <a:gd name="T64" fmla="*/ 82610 w 213"/>
                <a:gd name="T65" fmla="*/ 357867 h 315"/>
                <a:gd name="T66" fmla="*/ 94758 w 213"/>
                <a:gd name="T67" fmla="*/ 396305 h 315"/>
                <a:gd name="T68" fmla="*/ 0 w 213"/>
                <a:gd name="T69" fmla="*/ 417512 h 3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3" h="315">
                  <a:moveTo>
                    <a:pt x="0" y="315"/>
                  </a:moveTo>
                  <a:lnTo>
                    <a:pt x="165" y="286"/>
                  </a:lnTo>
                  <a:lnTo>
                    <a:pt x="177" y="270"/>
                  </a:lnTo>
                  <a:lnTo>
                    <a:pt x="197" y="258"/>
                  </a:lnTo>
                  <a:lnTo>
                    <a:pt x="213" y="258"/>
                  </a:lnTo>
                  <a:lnTo>
                    <a:pt x="213" y="244"/>
                  </a:lnTo>
                  <a:lnTo>
                    <a:pt x="213" y="228"/>
                  </a:lnTo>
                  <a:lnTo>
                    <a:pt x="213" y="212"/>
                  </a:lnTo>
                  <a:lnTo>
                    <a:pt x="213" y="202"/>
                  </a:lnTo>
                  <a:lnTo>
                    <a:pt x="197" y="186"/>
                  </a:lnTo>
                  <a:lnTo>
                    <a:pt x="187" y="170"/>
                  </a:lnTo>
                  <a:lnTo>
                    <a:pt x="177" y="154"/>
                  </a:lnTo>
                  <a:lnTo>
                    <a:pt x="165" y="113"/>
                  </a:lnTo>
                  <a:lnTo>
                    <a:pt x="145" y="7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87" y="15"/>
                  </a:lnTo>
                  <a:lnTo>
                    <a:pt x="87" y="31"/>
                  </a:lnTo>
                  <a:lnTo>
                    <a:pt x="87" y="47"/>
                  </a:lnTo>
                  <a:lnTo>
                    <a:pt x="97" y="57"/>
                  </a:lnTo>
                  <a:lnTo>
                    <a:pt x="97" y="71"/>
                  </a:lnTo>
                  <a:lnTo>
                    <a:pt x="87" y="87"/>
                  </a:lnTo>
                  <a:lnTo>
                    <a:pt x="78" y="103"/>
                  </a:lnTo>
                  <a:lnTo>
                    <a:pt x="78" y="113"/>
                  </a:lnTo>
                  <a:lnTo>
                    <a:pt x="78" y="129"/>
                  </a:lnTo>
                  <a:lnTo>
                    <a:pt x="68" y="145"/>
                  </a:lnTo>
                  <a:lnTo>
                    <a:pt x="68" y="170"/>
                  </a:lnTo>
                  <a:lnTo>
                    <a:pt x="68" y="186"/>
                  </a:lnTo>
                  <a:lnTo>
                    <a:pt x="68" y="202"/>
                  </a:lnTo>
                  <a:lnTo>
                    <a:pt x="68" y="228"/>
                  </a:lnTo>
                  <a:lnTo>
                    <a:pt x="68" y="244"/>
                  </a:lnTo>
                  <a:lnTo>
                    <a:pt x="68" y="258"/>
                  </a:lnTo>
                  <a:lnTo>
                    <a:pt x="68" y="270"/>
                  </a:lnTo>
                  <a:lnTo>
                    <a:pt x="78" y="299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3" name="Freeform 35"/>
            <p:cNvSpPr>
              <a:spLocks/>
            </p:cNvSpPr>
            <p:nvPr/>
          </p:nvSpPr>
          <p:spPr bwMode="auto">
            <a:xfrm>
              <a:off x="5889625" y="2044700"/>
              <a:ext cx="382588" cy="690563"/>
            </a:xfrm>
            <a:custGeom>
              <a:avLst/>
              <a:gdLst>
                <a:gd name="T0" fmla="*/ 106543 w 316"/>
                <a:gd name="T1" fmla="*/ 661347 h 520"/>
                <a:gd name="T2" fmla="*/ 118651 w 316"/>
                <a:gd name="T3" fmla="*/ 640099 h 520"/>
                <a:gd name="T4" fmla="*/ 133179 w 316"/>
                <a:gd name="T5" fmla="*/ 606899 h 520"/>
                <a:gd name="T6" fmla="*/ 144076 w 316"/>
                <a:gd name="T7" fmla="*/ 588307 h 520"/>
                <a:gd name="T8" fmla="*/ 168290 w 316"/>
                <a:gd name="T9" fmla="*/ 567058 h 520"/>
                <a:gd name="T10" fmla="*/ 180398 w 316"/>
                <a:gd name="T11" fmla="*/ 551122 h 520"/>
                <a:gd name="T12" fmla="*/ 199769 w 316"/>
                <a:gd name="T13" fmla="*/ 529874 h 520"/>
                <a:gd name="T14" fmla="*/ 226405 w 316"/>
                <a:gd name="T15" fmla="*/ 511282 h 520"/>
                <a:gd name="T16" fmla="*/ 226405 w 316"/>
                <a:gd name="T17" fmla="*/ 476754 h 520"/>
                <a:gd name="T18" fmla="*/ 238512 w 316"/>
                <a:gd name="T19" fmla="*/ 434258 h 520"/>
                <a:gd name="T20" fmla="*/ 262727 w 316"/>
                <a:gd name="T21" fmla="*/ 455506 h 520"/>
                <a:gd name="T22" fmla="*/ 274834 w 316"/>
                <a:gd name="T23" fmla="*/ 414338 h 520"/>
                <a:gd name="T24" fmla="*/ 320841 w 316"/>
                <a:gd name="T25" fmla="*/ 414338 h 520"/>
                <a:gd name="T26" fmla="*/ 343845 w 316"/>
                <a:gd name="T27" fmla="*/ 379810 h 520"/>
                <a:gd name="T28" fmla="*/ 355952 w 316"/>
                <a:gd name="T29" fmla="*/ 337313 h 520"/>
                <a:gd name="T30" fmla="*/ 370481 w 316"/>
                <a:gd name="T31" fmla="*/ 324033 h 520"/>
                <a:gd name="T32" fmla="*/ 355952 w 316"/>
                <a:gd name="T33" fmla="*/ 281537 h 520"/>
                <a:gd name="T34" fmla="*/ 320841 w 316"/>
                <a:gd name="T35" fmla="*/ 281537 h 520"/>
                <a:gd name="T36" fmla="*/ 301470 w 316"/>
                <a:gd name="T37" fmla="*/ 247009 h 520"/>
                <a:gd name="T38" fmla="*/ 274834 w 316"/>
                <a:gd name="T39" fmla="*/ 247009 h 520"/>
                <a:gd name="T40" fmla="*/ 262727 w 316"/>
                <a:gd name="T41" fmla="*/ 247009 h 520"/>
                <a:gd name="T42" fmla="*/ 238512 w 316"/>
                <a:gd name="T43" fmla="*/ 247009 h 520"/>
                <a:gd name="T44" fmla="*/ 238512 w 316"/>
                <a:gd name="T45" fmla="*/ 208497 h 520"/>
                <a:gd name="T46" fmla="*/ 238512 w 316"/>
                <a:gd name="T47" fmla="*/ 171313 h 520"/>
                <a:gd name="T48" fmla="*/ 226405 w 316"/>
                <a:gd name="T49" fmla="*/ 152721 h 520"/>
                <a:gd name="T50" fmla="*/ 226405 w 316"/>
                <a:gd name="T51" fmla="*/ 118193 h 520"/>
                <a:gd name="T52" fmla="*/ 211876 w 316"/>
                <a:gd name="T53" fmla="*/ 75696 h 520"/>
                <a:gd name="T54" fmla="*/ 199769 w 316"/>
                <a:gd name="T55" fmla="*/ 42496 h 520"/>
                <a:gd name="T56" fmla="*/ 180398 w 316"/>
                <a:gd name="T57" fmla="*/ 21248 h 520"/>
                <a:gd name="T58" fmla="*/ 133179 w 316"/>
                <a:gd name="T59" fmla="*/ 0 h 520"/>
                <a:gd name="T60" fmla="*/ 118651 w 316"/>
                <a:gd name="T61" fmla="*/ 42496 h 520"/>
                <a:gd name="T62" fmla="*/ 106543 w 316"/>
                <a:gd name="T63" fmla="*/ 55776 h 520"/>
                <a:gd name="T64" fmla="*/ 75065 w 316"/>
                <a:gd name="T65" fmla="*/ 42496 h 520"/>
                <a:gd name="T66" fmla="*/ 62958 w 316"/>
                <a:gd name="T67" fmla="*/ 55776 h 520"/>
                <a:gd name="T68" fmla="*/ 36322 w 316"/>
                <a:gd name="T69" fmla="*/ 96944 h 520"/>
                <a:gd name="T70" fmla="*/ 24214 w 316"/>
                <a:gd name="T71" fmla="*/ 152721 h 520"/>
                <a:gd name="T72" fmla="*/ 36322 w 316"/>
                <a:gd name="T73" fmla="*/ 187249 h 520"/>
                <a:gd name="T74" fmla="*/ 36322 w 316"/>
                <a:gd name="T75" fmla="*/ 247009 h 520"/>
                <a:gd name="T76" fmla="*/ 48429 w 316"/>
                <a:gd name="T77" fmla="*/ 302785 h 520"/>
                <a:gd name="T78" fmla="*/ 12107 w 316"/>
                <a:gd name="T79" fmla="*/ 379810 h 520"/>
                <a:gd name="T80" fmla="*/ 24214 w 316"/>
                <a:gd name="T81" fmla="*/ 511282 h 520"/>
                <a:gd name="T82" fmla="*/ 62958 w 316"/>
                <a:gd name="T83" fmla="*/ 618851 h 520"/>
                <a:gd name="T84" fmla="*/ 87172 w 316"/>
                <a:gd name="T85" fmla="*/ 661347 h 520"/>
                <a:gd name="T86" fmla="*/ 106543 w 316"/>
                <a:gd name="T87" fmla="*/ 690563 h 5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6" h="520">
                  <a:moveTo>
                    <a:pt x="88" y="520"/>
                  </a:moveTo>
                  <a:lnTo>
                    <a:pt x="88" y="498"/>
                  </a:lnTo>
                  <a:lnTo>
                    <a:pt x="98" y="498"/>
                  </a:lnTo>
                  <a:lnTo>
                    <a:pt x="98" y="482"/>
                  </a:lnTo>
                  <a:lnTo>
                    <a:pt x="98" y="466"/>
                  </a:lnTo>
                  <a:lnTo>
                    <a:pt x="110" y="457"/>
                  </a:lnTo>
                  <a:lnTo>
                    <a:pt x="119" y="457"/>
                  </a:lnTo>
                  <a:lnTo>
                    <a:pt x="119" y="443"/>
                  </a:lnTo>
                  <a:lnTo>
                    <a:pt x="119" y="427"/>
                  </a:lnTo>
                  <a:lnTo>
                    <a:pt x="139" y="427"/>
                  </a:lnTo>
                  <a:lnTo>
                    <a:pt x="139" y="415"/>
                  </a:lnTo>
                  <a:lnTo>
                    <a:pt x="149" y="415"/>
                  </a:lnTo>
                  <a:lnTo>
                    <a:pt x="149" y="399"/>
                  </a:lnTo>
                  <a:lnTo>
                    <a:pt x="165" y="399"/>
                  </a:lnTo>
                  <a:lnTo>
                    <a:pt x="165" y="385"/>
                  </a:lnTo>
                  <a:lnTo>
                    <a:pt x="187" y="385"/>
                  </a:lnTo>
                  <a:lnTo>
                    <a:pt x="187" y="369"/>
                  </a:lnTo>
                  <a:lnTo>
                    <a:pt x="187" y="359"/>
                  </a:lnTo>
                  <a:lnTo>
                    <a:pt x="187" y="343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7" y="343"/>
                  </a:lnTo>
                  <a:lnTo>
                    <a:pt x="227" y="327"/>
                  </a:lnTo>
                  <a:lnTo>
                    <a:pt x="227" y="312"/>
                  </a:lnTo>
                  <a:lnTo>
                    <a:pt x="239" y="302"/>
                  </a:lnTo>
                  <a:lnTo>
                    <a:pt x="265" y="312"/>
                  </a:lnTo>
                  <a:lnTo>
                    <a:pt x="274" y="302"/>
                  </a:lnTo>
                  <a:lnTo>
                    <a:pt x="284" y="286"/>
                  </a:lnTo>
                  <a:lnTo>
                    <a:pt x="284" y="270"/>
                  </a:lnTo>
                  <a:lnTo>
                    <a:pt x="294" y="254"/>
                  </a:lnTo>
                  <a:lnTo>
                    <a:pt x="306" y="254"/>
                  </a:lnTo>
                  <a:lnTo>
                    <a:pt x="306" y="244"/>
                  </a:lnTo>
                  <a:lnTo>
                    <a:pt x="316" y="244"/>
                  </a:lnTo>
                  <a:lnTo>
                    <a:pt x="294" y="212"/>
                  </a:lnTo>
                  <a:lnTo>
                    <a:pt x="284" y="198"/>
                  </a:lnTo>
                  <a:lnTo>
                    <a:pt x="265" y="212"/>
                  </a:lnTo>
                  <a:lnTo>
                    <a:pt x="249" y="198"/>
                  </a:lnTo>
                  <a:lnTo>
                    <a:pt x="249" y="186"/>
                  </a:lnTo>
                  <a:lnTo>
                    <a:pt x="239" y="186"/>
                  </a:lnTo>
                  <a:lnTo>
                    <a:pt x="227" y="186"/>
                  </a:lnTo>
                  <a:lnTo>
                    <a:pt x="217" y="173"/>
                  </a:lnTo>
                  <a:lnTo>
                    <a:pt x="217" y="186"/>
                  </a:lnTo>
                  <a:lnTo>
                    <a:pt x="207" y="186"/>
                  </a:lnTo>
                  <a:lnTo>
                    <a:pt x="197" y="186"/>
                  </a:lnTo>
                  <a:lnTo>
                    <a:pt x="187" y="173"/>
                  </a:lnTo>
                  <a:lnTo>
                    <a:pt x="197" y="157"/>
                  </a:lnTo>
                  <a:lnTo>
                    <a:pt x="197" y="141"/>
                  </a:lnTo>
                  <a:lnTo>
                    <a:pt x="197" y="129"/>
                  </a:lnTo>
                  <a:lnTo>
                    <a:pt x="207" y="115"/>
                  </a:lnTo>
                  <a:lnTo>
                    <a:pt x="187" y="115"/>
                  </a:lnTo>
                  <a:lnTo>
                    <a:pt x="175" y="99"/>
                  </a:lnTo>
                  <a:lnTo>
                    <a:pt x="187" y="89"/>
                  </a:lnTo>
                  <a:lnTo>
                    <a:pt x="175" y="73"/>
                  </a:lnTo>
                  <a:lnTo>
                    <a:pt x="175" y="57"/>
                  </a:lnTo>
                  <a:lnTo>
                    <a:pt x="165" y="42"/>
                  </a:lnTo>
                  <a:lnTo>
                    <a:pt x="165" y="32"/>
                  </a:lnTo>
                  <a:lnTo>
                    <a:pt x="165" y="16"/>
                  </a:lnTo>
                  <a:lnTo>
                    <a:pt x="149" y="16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110" y="16"/>
                  </a:lnTo>
                  <a:lnTo>
                    <a:pt x="98" y="32"/>
                  </a:lnTo>
                  <a:lnTo>
                    <a:pt x="88" y="32"/>
                  </a:lnTo>
                  <a:lnTo>
                    <a:pt x="88" y="42"/>
                  </a:lnTo>
                  <a:lnTo>
                    <a:pt x="62" y="42"/>
                  </a:lnTo>
                  <a:lnTo>
                    <a:pt x="62" y="32"/>
                  </a:lnTo>
                  <a:lnTo>
                    <a:pt x="52" y="16"/>
                  </a:lnTo>
                  <a:lnTo>
                    <a:pt x="52" y="42"/>
                  </a:lnTo>
                  <a:lnTo>
                    <a:pt x="40" y="57"/>
                  </a:lnTo>
                  <a:lnTo>
                    <a:pt x="30" y="73"/>
                  </a:lnTo>
                  <a:lnTo>
                    <a:pt x="30" y="99"/>
                  </a:lnTo>
                  <a:lnTo>
                    <a:pt x="20" y="115"/>
                  </a:lnTo>
                  <a:lnTo>
                    <a:pt x="30" y="129"/>
                  </a:lnTo>
                  <a:lnTo>
                    <a:pt x="30" y="141"/>
                  </a:lnTo>
                  <a:lnTo>
                    <a:pt x="30" y="157"/>
                  </a:lnTo>
                  <a:lnTo>
                    <a:pt x="30" y="186"/>
                  </a:lnTo>
                  <a:lnTo>
                    <a:pt x="40" y="198"/>
                  </a:lnTo>
                  <a:lnTo>
                    <a:pt x="40" y="228"/>
                  </a:lnTo>
                  <a:lnTo>
                    <a:pt x="30" y="254"/>
                  </a:lnTo>
                  <a:lnTo>
                    <a:pt x="10" y="286"/>
                  </a:lnTo>
                  <a:lnTo>
                    <a:pt x="0" y="312"/>
                  </a:lnTo>
                  <a:lnTo>
                    <a:pt x="20" y="385"/>
                  </a:lnTo>
                  <a:lnTo>
                    <a:pt x="40" y="427"/>
                  </a:lnTo>
                  <a:lnTo>
                    <a:pt x="52" y="466"/>
                  </a:lnTo>
                  <a:lnTo>
                    <a:pt x="62" y="482"/>
                  </a:lnTo>
                  <a:lnTo>
                    <a:pt x="72" y="498"/>
                  </a:lnTo>
                  <a:lnTo>
                    <a:pt x="88" y="514"/>
                  </a:lnTo>
                  <a:lnTo>
                    <a:pt x="88" y="52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4" name="Freeform 36"/>
            <p:cNvSpPr>
              <a:spLocks/>
            </p:cNvSpPr>
            <p:nvPr/>
          </p:nvSpPr>
          <p:spPr bwMode="auto">
            <a:xfrm>
              <a:off x="5737225" y="2779713"/>
              <a:ext cx="390525" cy="215900"/>
            </a:xfrm>
            <a:custGeom>
              <a:avLst/>
              <a:gdLst>
                <a:gd name="T0" fmla="*/ 251052 w 322"/>
                <a:gd name="T1" fmla="*/ 215900 h 163"/>
                <a:gd name="T2" fmla="*/ 258329 w 322"/>
                <a:gd name="T3" fmla="*/ 207953 h 163"/>
                <a:gd name="T4" fmla="*/ 270457 w 322"/>
                <a:gd name="T5" fmla="*/ 215900 h 163"/>
                <a:gd name="T6" fmla="*/ 288649 w 322"/>
                <a:gd name="T7" fmla="*/ 207953 h 163"/>
                <a:gd name="T8" fmla="*/ 288649 w 322"/>
                <a:gd name="T9" fmla="*/ 186760 h 163"/>
                <a:gd name="T10" fmla="*/ 293500 w 322"/>
                <a:gd name="T11" fmla="*/ 165567 h 163"/>
                <a:gd name="T12" fmla="*/ 308054 w 322"/>
                <a:gd name="T13" fmla="*/ 186760 h 163"/>
                <a:gd name="T14" fmla="*/ 320182 w 322"/>
                <a:gd name="T15" fmla="*/ 186760 h 163"/>
                <a:gd name="T16" fmla="*/ 320182 w 322"/>
                <a:gd name="T17" fmla="*/ 207953 h 163"/>
                <a:gd name="T18" fmla="*/ 332310 w 322"/>
                <a:gd name="T19" fmla="*/ 207953 h 163"/>
                <a:gd name="T20" fmla="*/ 351715 w 322"/>
                <a:gd name="T21" fmla="*/ 186760 h 163"/>
                <a:gd name="T22" fmla="*/ 363843 w 322"/>
                <a:gd name="T23" fmla="*/ 165567 h 163"/>
                <a:gd name="T24" fmla="*/ 378397 w 322"/>
                <a:gd name="T25" fmla="*/ 165567 h 163"/>
                <a:gd name="T26" fmla="*/ 390525 w 322"/>
                <a:gd name="T27" fmla="*/ 152322 h 163"/>
                <a:gd name="T28" fmla="*/ 390525 w 322"/>
                <a:gd name="T29" fmla="*/ 131129 h 163"/>
                <a:gd name="T30" fmla="*/ 378397 w 322"/>
                <a:gd name="T31" fmla="*/ 109937 h 163"/>
                <a:gd name="T32" fmla="*/ 378397 w 322"/>
                <a:gd name="T33" fmla="*/ 96691 h 163"/>
                <a:gd name="T34" fmla="*/ 351715 w 322"/>
                <a:gd name="T35" fmla="*/ 96691 h 163"/>
                <a:gd name="T36" fmla="*/ 351715 w 322"/>
                <a:gd name="T37" fmla="*/ 109937 h 163"/>
                <a:gd name="T38" fmla="*/ 363843 w 322"/>
                <a:gd name="T39" fmla="*/ 109937 h 163"/>
                <a:gd name="T40" fmla="*/ 378397 w 322"/>
                <a:gd name="T41" fmla="*/ 131129 h 163"/>
                <a:gd name="T42" fmla="*/ 363843 w 322"/>
                <a:gd name="T43" fmla="*/ 152322 h 163"/>
                <a:gd name="T44" fmla="*/ 351715 w 322"/>
                <a:gd name="T45" fmla="*/ 152322 h 163"/>
                <a:gd name="T46" fmla="*/ 320182 w 322"/>
                <a:gd name="T47" fmla="*/ 152322 h 163"/>
                <a:gd name="T48" fmla="*/ 308054 w 322"/>
                <a:gd name="T49" fmla="*/ 131129 h 163"/>
                <a:gd name="T50" fmla="*/ 293500 w 322"/>
                <a:gd name="T51" fmla="*/ 131129 h 163"/>
                <a:gd name="T52" fmla="*/ 282585 w 322"/>
                <a:gd name="T53" fmla="*/ 109937 h 163"/>
                <a:gd name="T54" fmla="*/ 282585 w 322"/>
                <a:gd name="T55" fmla="*/ 96691 h 163"/>
                <a:gd name="T56" fmla="*/ 270457 w 322"/>
                <a:gd name="T57" fmla="*/ 75499 h 163"/>
                <a:gd name="T58" fmla="*/ 258329 w 322"/>
                <a:gd name="T59" fmla="*/ 58280 h 163"/>
                <a:gd name="T60" fmla="*/ 238924 w 322"/>
                <a:gd name="T61" fmla="*/ 58280 h 163"/>
                <a:gd name="T62" fmla="*/ 258329 w 322"/>
                <a:gd name="T63" fmla="*/ 37087 h 163"/>
                <a:gd name="T64" fmla="*/ 246201 w 322"/>
                <a:gd name="T65" fmla="*/ 21193 h 163"/>
                <a:gd name="T66" fmla="*/ 258329 w 322"/>
                <a:gd name="T67" fmla="*/ 0 h 163"/>
                <a:gd name="T68" fmla="*/ 258329 w 322"/>
                <a:gd name="T69" fmla="*/ 21193 h 163"/>
                <a:gd name="T70" fmla="*/ 246201 w 322"/>
                <a:gd name="T71" fmla="*/ 15894 h 163"/>
                <a:gd name="T72" fmla="*/ 214667 w 322"/>
                <a:gd name="T73" fmla="*/ 37087 h 163"/>
                <a:gd name="T74" fmla="*/ 200114 w 322"/>
                <a:gd name="T75" fmla="*/ 50333 h 163"/>
                <a:gd name="T76" fmla="*/ 0 w 322"/>
                <a:gd name="T77" fmla="*/ 91393 h 163"/>
                <a:gd name="T78" fmla="*/ 12128 w 322"/>
                <a:gd name="T79" fmla="*/ 109937 h 163"/>
                <a:gd name="T80" fmla="*/ 12128 w 322"/>
                <a:gd name="T81" fmla="*/ 131129 h 163"/>
                <a:gd name="T82" fmla="*/ 0 w 322"/>
                <a:gd name="T83" fmla="*/ 186760 h 163"/>
                <a:gd name="T84" fmla="*/ 219519 w 322"/>
                <a:gd name="T85" fmla="*/ 144375 h 163"/>
                <a:gd name="T86" fmla="*/ 251052 w 322"/>
                <a:gd name="T87" fmla="*/ 215900 h 1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2" h="163">
                  <a:moveTo>
                    <a:pt x="207" y="163"/>
                  </a:moveTo>
                  <a:lnTo>
                    <a:pt x="213" y="157"/>
                  </a:lnTo>
                  <a:lnTo>
                    <a:pt x="223" y="163"/>
                  </a:lnTo>
                  <a:lnTo>
                    <a:pt x="238" y="157"/>
                  </a:lnTo>
                  <a:lnTo>
                    <a:pt x="238" y="141"/>
                  </a:lnTo>
                  <a:lnTo>
                    <a:pt x="242" y="125"/>
                  </a:lnTo>
                  <a:lnTo>
                    <a:pt x="254" y="141"/>
                  </a:lnTo>
                  <a:lnTo>
                    <a:pt x="264" y="141"/>
                  </a:lnTo>
                  <a:lnTo>
                    <a:pt x="264" y="157"/>
                  </a:lnTo>
                  <a:lnTo>
                    <a:pt x="274" y="157"/>
                  </a:lnTo>
                  <a:lnTo>
                    <a:pt x="290" y="141"/>
                  </a:lnTo>
                  <a:lnTo>
                    <a:pt x="300" y="125"/>
                  </a:lnTo>
                  <a:lnTo>
                    <a:pt x="312" y="125"/>
                  </a:lnTo>
                  <a:lnTo>
                    <a:pt x="322" y="115"/>
                  </a:lnTo>
                  <a:lnTo>
                    <a:pt x="322" y="99"/>
                  </a:lnTo>
                  <a:lnTo>
                    <a:pt x="312" y="83"/>
                  </a:lnTo>
                  <a:lnTo>
                    <a:pt x="312" y="73"/>
                  </a:lnTo>
                  <a:lnTo>
                    <a:pt x="290" y="73"/>
                  </a:lnTo>
                  <a:lnTo>
                    <a:pt x="290" y="83"/>
                  </a:lnTo>
                  <a:lnTo>
                    <a:pt x="300" y="83"/>
                  </a:lnTo>
                  <a:lnTo>
                    <a:pt x="312" y="99"/>
                  </a:lnTo>
                  <a:lnTo>
                    <a:pt x="300" y="115"/>
                  </a:lnTo>
                  <a:lnTo>
                    <a:pt x="290" y="115"/>
                  </a:lnTo>
                  <a:lnTo>
                    <a:pt x="264" y="115"/>
                  </a:lnTo>
                  <a:lnTo>
                    <a:pt x="254" y="99"/>
                  </a:lnTo>
                  <a:lnTo>
                    <a:pt x="242" y="99"/>
                  </a:lnTo>
                  <a:lnTo>
                    <a:pt x="233" y="83"/>
                  </a:lnTo>
                  <a:lnTo>
                    <a:pt x="233" y="73"/>
                  </a:lnTo>
                  <a:lnTo>
                    <a:pt x="223" y="57"/>
                  </a:lnTo>
                  <a:lnTo>
                    <a:pt x="213" y="44"/>
                  </a:lnTo>
                  <a:lnTo>
                    <a:pt x="197" y="44"/>
                  </a:lnTo>
                  <a:lnTo>
                    <a:pt x="213" y="28"/>
                  </a:lnTo>
                  <a:lnTo>
                    <a:pt x="203" y="16"/>
                  </a:lnTo>
                  <a:lnTo>
                    <a:pt x="213" y="0"/>
                  </a:lnTo>
                  <a:lnTo>
                    <a:pt x="213" y="16"/>
                  </a:lnTo>
                  <a:lnTo>
                    <a:pt x="203" y="12"/>
                  </a:lnTo>
                  <a:lnTo>
                    <a:pt x="177" y="28"/>
                  </a:lnTo>
                  <a:lnTo>
                    <a:pt x="165" y="38"/>
                  </a:lnTo>
                  <a:lnTo>
                    <a:pt x="0" y="69"/>
                  </a:lnTo>
                  <a:lnTo>
                    <a:pt x="10" y="83"/>
                  </a:lnTo>
                  <a:lnTo>
                    <a:pt x="10" y="99"/>
                  </a:lnTo>
                  <a:lnTo>
                    <a:pt x="0" y="141"/>
                  </a:lnTo>
                  <a:lnTo>
                    <a:pt x="181" y="109"/>
                  </a:lnTo>
                  <a:lnTo>
                    <a:pt x="207" y="163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5" name="Freeform 37"/>
            <p:cNvSpPr>
              <a:spLocks/>
            </p:cNvSpPr>
            <p:nvPr/>
          </p:nvSpPr>
          <p:spPr bwMode="auto">
            <a:xfrm>
              <a:off x="5908675" y="2927350"/>
              <a:ext cx="79375" cy="149225"/>
            </a:xfrm>
            <a:custGeom>
              <a:avLst/>
              <a:gdLst>
                <a:gd name="T0" fmla="*/ 55322 w 66"/>
                <a:gd name="T1" fmla="*/ 0 h 113"/>
                <a:gd name="T2" fmla="*/ 67348 w 66"/>
                <a:gd name="T3" fmla="*/ 34335 h 113"/>
                <a:gd name="T4" fmla="*/ 74564 w 66"/>
                <a:gd name="T5" fmla="*/ 39617 h 113"/>
                <a:gd name="T6" fmla="*/ 67348 w 66"/>
                <a:gd name="T7" fmla="*/ 60746 h 113"/>
                <a:gd name="T8" fmla="*/ 79375 w 66"/>
                <a:gd name="T9" fmla="*/ 66029 h 113"/>
                <a:gd name="T10" fmla="*/ 67348 w 66"/>
                <a:gd name="T11" fmla="*/ 81876 h 113"/>
                <a:gd name="T12" fmla="*/ 67348 w 66"/>
                <a:gd name="T13" fmla="*/ 103005 h 113"/>
                <a:gd name="T14" fmla="*/ 55322 w 66"/>
                <a:gd name="T15" fmla="*/ 95081 h 113"/>
                <a:gd name="T16" fmla="*/ 28864 w 66"/>
                <a:gd name="T17" fmla="*/ 114890 h 113"/>
                <a:gd name="T18" fmla="*/ 16837 w 66"/>
                <a:gd name="T19" fmla="*/ 114890 h 113"/>
                <a:gd name="T20" fmla="*/ 24053 w 66"/>
                <a:gd name="T21" fmla="*/ 136019 h 113"/>
                <a:gd name="T22" fmla="*/ 28864 w 66"/>
                <a:gd name="T23" fmla="*/ 149225 h 113"/>
                <a:gd name="T24" fmla="*/ 16837 w 66"/>
                <a:gd name="T25" fmla="*/ 114890 h 113"/>
                <a:gd name="T26" fmla="*/ 0 w 66"/>
                <a:gd name="T27" fmla="*/ 5282 h 113"/>
                <a:gd name="T28" fmla="*/ 55322 w 66"/>
                <a:gd name="T29" fmla="*/ 0 h 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113">
                  <a:moveTo>
                    <a:pt x="46" y="0"/>
                  </a:moveTo>
                  <a:lnTo>
                    <a:pt x="56" y="26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66" y="50"/>
                  </a:lnTo>
                  <a:lnTo>
                    <a:pt x="56" y="62"/>
                  </a:lnTo>
                  <a:lnTo>
                    <a:pt x="56" y="78"/>
                  </a:lnTo>
                  <a:lnTo>
                    <a:pt x="46" y="72"/>
                  </a:lnTo>
                  <a:lnTo>
                    <a:pt x="24" y="87"/>
                  </a:lnTo>
                  <a:lnTo>
                    <a:pt x="14" y="87"/>
                  </a:lnTo>
                  <a:lnTo>
                    <a:pt x="20" y="103"/>
                  </a:lnTo>
                  <a:lnTo>
                    <a:pt x="24" y="113"/>
                  </a:lnTo>
                  <a:lnTo>
                    <a:pt x="14" y="87"/>
                  </a:lnTo>
                  <a:lnTo>
                    <a:pt x="0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6" name="Freeform 38"/>
            <p:cNvSpPr>
              <a:spLocks/>
            </p:cNvSpPr>
            <p:nvPr/>
          </p:nvSpPr>
          <p:spPr bwMode="auto">
            <a:xfrm>
              <a:off x="5592763" y="3119438"/>
              <a:ext cx="187325" cy="376237"/>
            </a:xfrm>
            <a:custGeom>
              <a:avLst/>
              <a:gdLst>
                <a:gd name="T0" fmla="*/ 12085 w 155"/>
                <a:gd name="T1" fmla="*/ 226537 h 284"/>
                <a:gd name="T2" fmla="*/ 36256 w 155"/>
                <a:gd name="T3" fmla="*/ 302049 h 284"/>
                <a:gd name="T4" fmla="*/ 50759 w 155"/>
                <a:gd name="T5" fmla="*/ 315297 h 284"/>
                <a:gd name="T6" fmla="*/ 68887 w 155"/>
                <a:gd name="T7" fmla="*/ 315297 h 284"/>
                <a:gd name="T8" fmla="*/ 80973 w 155"/>
                <a:gd name="T9" fmla="*/ 336494 h 284"/>
                <a:gd name="T10" fmla="*/ 93058 w 155"/>
                <a:gd name="T11" fmla="*/ 357690 h 284"/>
                <a:gd name="T12" fmla="*/ 105144 w 155"/>
                <a:gd name="T13" fmla="*/ 376237 h 284"/>
                <a:gd name="T14" fmla="*/ 119646 w 155"/>
                <a:gd name="T15" fmla="*/ 376237 h 284"/>
                <a:gd name="T16" fmla="*/ 119646 w 155"/>
                <a:gd name="T17" fmla="*/ 357690 h 284"/>
                <a:gd name="T18" fmla="*/ 119646 w 155"/>
                <a:gd name="T19" fmla="*/ 336494 h 284"/>
                <a:gd name="T20" fmla="*/ 131732 w 155"/>
                <a:gd name="T21" fmla="*/ 315297 h 284"/>
                <a:gd name="T22" fmla="*/ 131732 w 155"/>
                <a:gd name="T23" fmla="*/ 302049 h 284"/>
                <a:gd name="T24" fmla="*/ 143817 w 155"/>
                <a:gd name="T25" fmla="*/ 302049 h 284"/>
                <a:gd name="T26" fmla="*/ 155903 w 155"/>
                <a:gd name="T27" fmla="*/ 302049 h 284"/>
                <a:gd name="T28" fmla="*/ 155903 w 155"/>
                <a:gd name="T29" fmla="*/ 282178 h 284"/>
                <a:gd name="T30" fmla="*/ 155903 w 155"/>
                <a:gd name="T31" fmla="*/ 260981 h 284"/>
                <a:gd name="T32" fmla="*/ 175240 w 155"/>
                <a:gd name="T33" fmla="*/ 247734 h 284"/>
                <a:gd name="T34" fmla="*/ 187325 w 155"/>
                <a:gd name="T35" fmla="*/ 226537 h 284"/>
                <a:gd name="T36" fmla="*/ 175240 w 155"/>
                <a:gd name="T37" fmla="*/ 205341 h 284"/>
                <a:gd name="T38" fmla="*/ 155903 w 155"/>
                <a:gd name="T39" fmla="*/ 170896 h 284"/>
                <a:gd name="T40" fmla="*/ 155903 w 155"/>
                <a:gd name="T41" fmla="*/ 149700 h 284"/>
                <a:gd name="T42" fmla="*/ 175240 w 155"/>
                <a:gd name="T43" fmla="*/ 128503 h 284"/>
                <a:gd name="T44" fmla="*/ 175240 w 155"/>
                <a:gd name="T45" fmla="*/ 109957 h 284"/>
                <a:gd name="T46" fmla="*/ 143817 w 155"/>
                <a:gd name="T47" fmla="*/ 109957 h 284"/>
                <a:gd name="T48" fmla="*/ 143817 w 155"/>
                <a:gd name="T49" fmla="*/ 95384 h 284"/>
                <a:gd name="T50" fmla="*/ 155903 w 155"/>
                <a:gd name="T51" fmla="*/ 76837 h 284"/>
                <a:gd name="T52" fmla="*/ 175240 w 155"/>
                <a:gd name="T53" fmla="*/ 76837 h 284"/>
                <a:gd name="T54" fmla="*/ 155903 w 155"/>
                <a:gd name="T55" fmla="*/ 76837 h 284"/>
                <a:gd name="T56" fmla="*/ 155903 w 155"/>
                <a:gd name="T57" fmla="*/ 55641 h 284"/>
                <a:gd name="T58" fmla="*/ 119646 w 155"/>
                <a:gd name="T59" fmla="*/ 42393 h 284"/>
                <a:gd name="T60" fmla="*/ 105144 w 155"/>
                <a:gd name="T61" fmla="*/ 42393 h 284"/>
                <a:gd name="T62" fmla="*/ 80973 w 155"/>
                <a:gd name="T63" fmla="*/ 21196 h 284"/>
                <a:gd name="T64" fmla="*/ 61636 w 155"/>
                <a:gd name="T65" fmla="*/ 0 h 284"/>
                <a:gd name="T66" fmla="*/ 50759 w 155"/>
                <a:gd name="T67" fmla="*/ 0 h 284"/>
                <a:gd name="T68" fmla="*/ 50759 w 155"/>
                <a:gd name="T69" fmla="*/ 42393 h 284"/>
                <a:gd name="T70" fmla="*/ 24171 w 155"/>
                <a:gd name="T71" fmla="*/ 42393 h 284"/>
                <a:gd name="T72" fmla="*/ 12085 w 155"/>
                <a:gd name="T73" fmla="*/ 55641 h 284"/>
                <a:gd name="T74" fmla="*/ 0 w 155"/>
                <a:gd name="T75" fmla="*/ 76837 h 284"/>
                <a:gd name="T76" fmla="*/ 24171 w 155"/>
                <a:gd name="T77" fmla="*/ 76837 h 284"/>
                <a:gd name="T78" fmla="*/ 12085 w 155"/>
                <a:gd name="T79" fmla="*/ 95384 h 284"/>
                <a:gd name="T80" fmla="*/ 12085 w 155"/>
                <a:gd name="T81" fmla="*/ 109957 h 284"/>
                <a:gd name="T82" fmla="*/ 24171 w 155"/>
                <a:gd name="T83" fmla="*/ 109957 h 284"/>
                <a:gd name="T84" fmla="*/ 36256 w 155"/>
                <a:gd name="T85" fmla="*/ 109957 h 284"/>
                <a:gd name="T86" fmla="*/ 36256 w 155"/>
                <a:gd name="T87" fmla="*/ 128503 h 284"/>
                <a:gd name="T88" fmla="*/ 68887 w 155"/>
                <a:gd name="T89" fmla="*/ 128503 h 284"/>
                <a:gd name="T90" fmla="*/ 68887 w 155"/>
                <a:gd name="T91" fmla="*/ 149700 h 284"/>
                <a:gd name="T92" fmla="*/ 80973 w 155"/>
                <a:gd name="T93" fmla="*/ 149700 h 284"/>
                <a:gd name="T94" fmla="*/ 93058 w 155"/>
                <a:gd name="T95" fmla="*/ 170896 h 284"/>
                <a:gd name="T96" fmla="*/ 80973 w 155"/>
                <a:gd name="T97" fmla="*/ 192093 h 284"/>
                <a:gd name="T98" fmla="*/ 80973 w 155"/>
                <a:gd name="T99" fmla="*/ 205341 h 284"/>
                <a:gd name="T100" fmla="*/ 50759 w 155"/>
                <a:gd name="T101" fmla="*/ 205341 h 284"/>
                <a:gd name="T102" fmla="*/ 36256 w 155"/>
                <a:gd name="T103" fmla="*/ 226537 h 284"/>
                <a:gd name="T104" fmla="*/ 12085 w 155"/>
                <a:gd name="T105" fmla="*/ 226537 h 2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5" h="284">
                  <a:moveTo>
                    <a:pt x="10" y="171"/>
                  </a:moveTo>
                  <a:lnTo>
                    <a:pt x="30" y="228"/>
                  </a:lnTo>
                  <a:lnTo>
                    <a:pt x="42" y="238"/>
                  </a:lnTo>
                  <a:lnTo>
                    <a:pt x="57" y="238"/>
                  </a:lnTo>
                  <a:lnTo>
                    <a:pt x="67" y="254"/>
                  </a:lnTo>
                  <a:lnTo>
                    <a:pt x="77" y="270"/>
                  </a:lnTo>
                  <a:lnTo>
                    <a:pt x="87" y="284"/>
                  </a:lnTo>
                  <a:lnTo>
                    <a:pt x="99" y="284"/>
                  </a:lnTo>
                  <a:lnTo>
                    <a:pt x="99" y="270"/>
                  </a:lnTo>
                  <a:lnTo>
                    <a:pt x="99" y="254"/>
                  </a:lnTo>
                  <a:lnTo>
                    <a:pt x="109" y="238"/>
                  </a:lnTo>
                  <a:lnTo>
                    <a:pt x="109" y="228"/>
                  </a:lnTo>
                  <a:lnTo>
                    <a:pt x="119" y="228"/>
                  </a:lnTo>
                  <a:lnTo>
                    <a:pt x="129" y="228"/>
                  </a:lnTo>
                  <a:lnTo>
                    <a:pt x="129" y="213"/>
                  </a:lnTo>
                  <a:lnTo>
                    <a:pt x="129" y="197"/>
                  </a:lnTo>
                  <a:lnTo>
                    <a:pt x="145" y="187"/>
                  </a:lnTo>
                  <a:lnTo>
                    <a:pt x="155" y="171"/>
                  </a:lnTo>
                  <a:lnTo>
                    <a:pt x="145" y="155"/>
                  </a:lnTo>
                  <a:lnTo>
                    <a:pt x="129" y="129"/>
                  </a:lnTo>
                  <a:lnTo>
                    <a:pt x="129" y="113"/>
                  </a:lnTo>
                  <a:lnTo>
                    <a:pt x="145" y="97"/>
                  </a:lnTo>
                  <a:lnTo>
                    <a:pt x="145" y="83"/>
                  </a:lnTo>
                  <a:lnTo>
                    <a:pt x="119" y="83"/>
                  </a:lnTo>
                  <a:lnTo>
                    <a:pt x="119" y="72"/>
                  </a:lnTo>
                  <a:lnTo>
                    <a:pt x="129" y="58"/>
                  </a:lnTo>
                  <a:lnTo>
                    <a:pt x="145" y="58"/>
                  </a:lnTo>
                  <a:lnTo>
                    <a:pt x="129" y="58"/>
                  </a:lnTo>
                  <a:lnTo>
                    <a:pt x="129" y="42"/>
                  </a:lnTo>
                  <a:lnTo>
                    <a:pt x="99" y="32"/>
                  </a:lnTo>
                  <a:lnTo>
                    <a:pt x="87" y="32"/>
                  </a:lnTo>
                  <a:lnTo>
                    <a:pt x="67" y="16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42" y="32"/>
                  </a:lnTo>
                  <a:lnTo>
                    <a:pt x="20" y="32"/>
                  </a:lnTo>
                  <a:lnTo>
                    <a:pt x="10" y="42"/>
                  </a:lnTo>
                  <a:lnTo>
                    <a:pt x="0" y="58"/>
                  </a:lnTo>
                  <a:lnTo>
                    <a:pt x="20" y="58"/>
                  </a:lnTo>
                  <a:lnTo>
                    <a:pt x="10" y="72"/>
                  </a:lnTo>
                  <a:lnTo>
                    <a:pt x="10" y="83"/>
                  </a:lnTo>
                  <a:lnTo>
                    <a:pt x="20" y="83"/>
                  </a:lnTo>
                  <a:lnTo>
                    <a:pt x="30" y="83"/>
                  </a:lnTo>
                  <a:lnTo>
                    <a:pt x="30" y="97"/>
                  </a:lnTo>
                  <a:lnTo>
                    <a:pt x="57" y="97"/>
                  </a:lnTo>
                  <a:lnTo>
                    <a:pt x="57" y="113"/>
                  </a:lnTo>
                  <a:lnTo>
                    <a:pt x="67" y="113"/>
                  </a:lnTo>
                  <a:lnTo>
                    <a:pt x="77" y="129"/>
                  </a:lnTo>
                  <a:lnTo>
                    <a:pt x="67" y="145"/>
                  </a:lnTo>
                  <a:lnTo>
                    <a:pt x="67" y="155"/>
                  </a:lnTo>
                  <a:lnTo>
                    <a:pt x="42" y="155"/>
                  </a:lnTo>
                  <a:lnTo>
                    <a:pt x="30" y="171"/>
                  </a:lnTo>
                  <a:lnTo>
                    <a:pt x="10" y="171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7" name="Freeform 39"/>
            <p:cNvSpPr>
              <a:spLocks/>
            </p:cNvSpPr>
            <p:nvPr/>
          </p:nvSpPr>
          <p:spPr bwMode="auto">
            <a:xfrm>
              <a:off x="5565775" y="3371850"/>
              <a:ext cx="120650" cy="220663"/>
            </a:xfrm>
            <a:custGeom>
              <a:avLst/>
              <a:gdLst>
                <a:gd name="T0" fmla="*/ 12187 w 99"/>
                <a:gd name="T1" fmla="*/ 0 h 166"/>
                <a:gd name="T2" fmla="*/ 82871 w 99"/>
                <a:gd name="T3" fmla="*/ 174138 h 166"/>
                <a:gd name="T4" fmla="*/ 93839 w 99"/>
                <a:gd name="T5" fmla="*/ 187431 h 166"/>
                <a:gd name="T6" fmla="*/ 113338 w 99"/>
                <a:gd name="T7" fmla="*/ 179455 h 166"/>
                <a:gd name="T8" fmla="*/ 120650 w 99"/>
                <a:gd name="T9" fmla="*/ 200724 h 166"/>
                <a:gd name="T10" fmla="*/ 58497 w 99"/>
                <a:gd name="T11" fmla="*/ 220663 h 166"/>
                <a:gd name="T12" fmla="*/ 0 w 99"/>
                <a:gd name="T13" fmla="*/ 29244 h 166"/>
                <a:gd name="T14" fmla="*/ 12187 w 99"/>
                <a:gd name="T15" fmla="*/ 0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166">
                  <a:moveTo>
                    <a:pt x="10" y="0"/>
                  </a:moveTo>
                  <a:lnTo>
                    <a:pt x="68" y="131"/>
                  </a:lnTo>
                  <a:lnTo>
                    <a:pt x="77" y="141"/>
                  </a:lnTo>
                  <a:lnTo>
                    <a:pt x="93" y="135"/>
                  </a:lnTo>
                  <a:lnTo>
                    <a:pt x="99" y="151"/>
                  </a:lnTo>
                  <a:lnTo>
                    <a:pt x="48" y="166"/>
                  </a:lnTo>
                  <a:lnTo>
                    <a:pt x="0" y="2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8" name="Freeform 40"/>
            <p:cNvSpPr>
              <a:spLocks/>
            </p:cNvSpPr>
            <p:nvPr/>
          </p:nvSpPr>
          <p:spPr bwMode="auto">
            <a:xfrm>
              <a:off x="4810125" y="3495675"/>
              <a:ext cx="842963" cy="511175"/>
            </a:xfrm>
            <a:custGeom>
              <a:avLst/>
              <a:gdLst>
                <a:gd name="T0" fmla="*/ 648900 w 695"/>
                <a:gd name="T1" fmla="*/ 77008 h 385"/>
                <a:gd name="T2" fmla="*/ 622216 w 695"/>
                <a:gd name="T3" fmla="*/ 110201 h 385"/>
                <a:gd name="T4" fmla="*/ 648900 w 695"/>
                <a:gd name="T5" fmla="*/ 131445 h 385"/>
                <a:gd name="T6" fmla="*/ 671945 w 695"/>
                <a:gd name="T7" fmla="*/ 152689 h 385"/>
                <a:gd name="T8" fmla="*/ 730164 w 695"/>
                <a:gd name="T9" fmla="*/ 173932 h 385"/>
                <a:gd name="T10" fmla="*/ 749570 w 695"/>
                <a:gd name="T11" fmla="*/ 195176 h 385"/>
                <a:gd name="T12" fmla="*/ 768976 w 695"/>
                <a:gd name="T13" fmla="*/ 221730 h 385"/>
                <a:gd name="T14" fmla="*/ 781105 w 695"/>
                <a:gd name="T15" fmla="*/ 264218 h 385"/>
                <a:gd name="T16" fmla="*/ 768976 w 695"/>
                <a:gd name="T17" fmla="*/ 281478 h 385"/>
                <a:gd name="T18" fmla="*/ 793234 w 695"/>
                <a:gd name="T19" fmla="*/ 297411 h 385"/>
                <a:gd name="T20" fmla="*/ 781105 w 695"/>
                <a:gd name="T21" fmla="*/ 323965 h 385"/>
                <a:gd name="T22" fmla="*/ 793234 w 695"/>
                <a:gd name="T23" fmla="*/ 339898 h 385"/>
                <a:gd name="T24" fmla="*/ 832047 w 695"/>
                <a:gd name="T25" fmla="*/ 353175 h 385"/>
                <a:gd name="T26" fmla="*/ 842963 w 695"/>
                <a:gd name="T27" fmla="*/ 371764 h 385"/>
                <a:gd name="T28" fmla="*/ 710757 w 695"/>
                <a:gd name="T29" fmla="*/ 414251 h 385"/>
                <a:gd name="T30" fmla="*/ 534887 w 695"/>
                <a:gd name="T31" fmla="*/ 456738 h 385"/>
                <a:gd name="T32" fmla="*/ 359017 w 695"/>
                <a:gd name="T33" fmla="*/ 481965 h 385"/>
                <a:gd name="T34" fmla="*/ 183147 w 695"/>
                <a:gd name="T35" fmla="*/ 497898 h 385"/>
                <a:gd name="T36" fmla="*/ 0 w 695"/>
                <a:gd name="T37" fmla="*/ 511175 h 385"/>
                <a:gd name="T38" fmla="*/ 16981 w 695"/>
                <a:gd name="T39" fmla="*/ 489931 h 385"/>
                <a:gd name="T40" fmla="*/ 55793 w 695"/>
                <a:gd name="T41" fmla="*/ 468688 h 385"/>
                <a:gd name="T42" fmla="*/ 82477 w 695"/>
                <a:gd name="T43" fmla="*/ 435495 h 385"/>
                <a:gd name="T44" fmla="*/ 100670 w 695"/>
                <a:gd name="T45" fmla="*/ 393007 h 385"/>
                <a:gd name="T46" fmla="*/ 124928 w 695"/>
                <a:gd name="T47" fmla="*/ 371764 h 385"/>
                <a:gd name="T48" fmla="*/ 137057 w 695"/>
                <a:gd name="T49" fmla="*/ 339898 h 385"/>
                <a:gd name="T50" fmla="*/ 149186 w 695"/>
                <a:gd name="T51" fmla="*/ 358486 h 385"/>
                <a:gd name="T52" fmla="*/ 231663 w 695"/>
                <a:gd name="T53" fmla="*/ 371764 h 385"/>
                <a:gd name="T54" fmla="*/ 258347 w 695"/>
                <a:gd name="T55" fmla="*/ 358486 h 385"/>
                <a:gd name="T56" fmla="*/ 300798 w 695"/>
                <a:gd name="T57" fmla="*/ 339898 h 385"/>
                <a:gd name="T58" fmla="*/ 327482 w 695"/>
                <a:gd name="T59" fmla="*/ 318655 h 385"/>
                <a:gd name="T60" fmla="*/ 327482 w 695"/>
                <a:gd name="T61" fmla="*/ 281478 h 385"/>
                <a:gd name="T62" fmla="*/ 327482 w 695"/>
                <a:gd name="T63" fmla="*/ 242974 h 385"/>
                <a:gd name="T64" fmla="*/ 351740 w 695"/>
                <a:gd name="T65" fmla="*/ 208453 h 385"/>
                <a:gd name="T66" fmla="*/ 363869 w 695"/>
                <a:gd name="T67" fmla="*/ 165966 h 385"/>
                <a:gd name="T68" fmla="*/ 390553 w 695"/>
                <a:gd name="T69" fmla="*/ 152689 h 385"/>
                <a:gd name="T70" fmla="*/ 422088 w 695"/>
                <a:gd name="T71" fmla="*/ 165966 h 385"/>
                <a:gd name="T72" fmla="*/ 434217 w 695"/>
                <a:gd name="T73" fmla="*/ 110201 h 385"/>
                <a:gd name="T74" fmla="*/ 460901 w 695"/>
                <a:gd name="T75" fmla="*/ 110201 h 385"/>
                <a:gd name="T76" fmla="*/ 483946 w 695"/>
                <a:gd name="T77" fmla="*/ 77008 h 385"/>
                <a:gd name="T78" fmla="*/ 539739 w 695"/>
                <a:gd name="T79" fmla="*/ 21244 h 385"/>
                <a:gd name="T80" fmla="*/ 566423 w 695"/>
                <a:gd name="T81" fmla="*/ 37176 h 385"/>
                <a:gd name="T82" fmla="*/ 566423 w 695"/>
                <a:gd name="T83" fmla="*/ 0 h 385"/>
                <a:gd name="T84" fmla="*/ 590681 w 695"/>
                <a:gd name="T85" fmla="*/ 0 h 385"/>
                <a:gd name="T86" fmla="*/ 622216 w 695"/>
                <a:gd name="T87" fmla="*/ 21244 h 385"/>
                <a:gd name="T88" fmla="*/ 648900 w 695"/>
                <a:gd name="T89" fmla="*/ 37176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5" h="385">
                  <a:moveTo>
                    <a:pt x="544" y="52"/>
                  </a:moveTo>
                  <a:lnTo>
                    <a:pt x="535" y="58"/>
                  </a:lnTo>
                  <a:lnTo>
                    <a:pt x="525" y="68"/>
                  </a:lnTo>
                  <a:lnTo>
                    <a:pt x="513" y="83"/>
                  </a:lnTo>
                  <a:lnTo>
                    <a:pt x="525" y="99"/>
                  </a:lnTo>
                  <a:lnTo>
                    <a:pt x="535" y="99"/>
                  </a:lnTo>
                  <a:lnTo>
                    <a:pt x="544" y="99"/>
                  </a:lnTo>
                  <a:lnTo>
                    <a:pt x="554" y="115"/>
                  </a:lnTo>
                  <a:lnTo>
                    <a:pt x="576" y="125"/>
                  </a:lnTo>
                  <a:lnTo>
                    <a:pt x="602" y="131"/>
                  </a:lnTo>
                  <a:lnTo>
                    <a:pt x="606" y="141"/>
                  </a:lnTo>
                  <a:lnTo>
                    <a:pt x="618" y="147"/>
                  </a:lnTo>
                  <a:lnTo>
                    <a:pt x="634" y="151"/>
                  </a:lnTo>
                  <a:lnTo>
                    <a:pt x="634" y="167"/>
                  </a:lnTo>
                  <a:lnTo>
                    <a:pt x="644" y="183"/>
                  </a:lnTo>
                  <a:lnTo>
                    <a:pt x="644" y="199"/>
                  </a:lnTo>
                  <a:lnTo>
                    <a:pt x="628" y="199"/>
                  </a:lnTo>
                  <a:lnTo>
                    <a:pt x="634" y="212"/>
                  </a:lnTo>
                  <a:lnTo>
                    <a:pt x="648" y="212"/>
                  </a:lnTo>
                  <a:lnTo>
                    <a:pt x="654" y="224"/>
                  </a:lnTo>
                  <a:lnTo>
                    <a:pt x="644" y="228"/>
                  </a:lnTo>
                  <a:lnTo>
                    <a:pt x="644" y="244"/>
                  </a:lnTo>
                  <a:lnTo>
                    <a:pt x="638" y="256"/>
                  </a:lnTo>
                  <a:lnTo>
                    <a:pt x="654" y="256"/>
                  </a:lnTo>
                  <a:lnTo>
                    <a:pt x="674" y="240"/>
                  </a:lnTo>
                  <a:lnTo>
                    <a:pt x="686" y="266"/>
                  </a:lnTo>
                  <a:lnTo>
                    <a:pt x="686" y="280"/>
                  </a:lnTo>
                  <a:lnTo>
                    <a:pt x="695" y="280"/>
                  </a:lnTo>
                  <a:lnTo>
                    <a:pt x="660" y="292"/>
                  </a:lnTo>
                  <a:lnTo>
                    <a:pt x="586" y="312"/>
                  </a:lnTo>
                  <a:lnTo>
                    <a:pt x="513" y="328"/>
                  </a:lnTo>
                  <a:lnTo>
                    <a:pt x="441" y="344"/>
                  </a:lnTo>
                  <a:lnTo>
                    <a:pt x="368" y="353"/>
                  </a:lnTo>
                  <a:lnTo>
                    <a:pt x="296" y="363"/>
                  </a:lnTo>
                  <a:lnTo>
                    <a:pt x="223" y="369"/>
                  </a:lnTo>
                  <a:lnTo>
                    <a:pt x="151" y="375"/>
                  </a:lnTo>
                  <a:lnTo>
                    <a:pt x="77" y="379"/>
                  </a:lnTo>
                  <a:lnTo>
                    <a:pt x="0" y="385"/>
                  </a:lnTo>
                  <a:lnTo>
                    <a:pt x="4" y="385"/>
                  </a:lnTo>
                  <a:lnTo>
                    <a:pt x="14" y="369"/>
                  </a:lnTo>
                  <a:lnTo>
                    <a:pt x="36" y="353"/>
                  </a:lnTo>
                  <a:lnTo>
                    <a:pt x="46" y="353"/>
                  </a:lnTo>
                  <a:lnTo>
                    <a:pt x="68" y="338"/>
                  </a:lnTo>
                  <a:lnTo>
                    <a:pt x="68" y="328"/>
                  </a:lnTo>
                  <a:lnTo>
                    <a:pt x="93" y="312"/>
                  </a:lnTo>
                  <a:lnTo>
                    <a:pt x="83" y="296"/>
                  </a:lnTo>
                  <a:lnTo>
                    <a:pt x="93" y="280"/>
                  </a:lnTo>
                  <a:lnTo>
                    <a:pt x="103" y="280"/>
                  </a:lnTo>
                  <a:lnTo>
                    <a:pt x="113" y="270"/>
                  </a:lnTo>
                  <a:lnTo>
                    <a:pt x="113" y="256"/>
                  </a:lnTo>
                  <a:lnTo>
                    <a:pt x="123" y="256"/>
                  </a:lnTo>
                  <a:lnTo>
                    <a:pt x="123" y="270"/>
                  </a:lnTo>
                  <a:lnTo>
                    <a:pt x="171" y="280"/>
                  </a:lnTo>
                  <a:lnTo>
                    <a:pt x="191" y="280"/>
                  </a:lnTo>
                  <a:lnTo>
                    <a:pt x="203" y="280"/>
                  </a:lnTo>
                  <a:lnTo>
                    <a:pt x="213" y="270"/>
                  </a:lnTo>
                  <a:lnTo>
                    <a:pt x="232" y="270"/>
                  </a:lnTo>
                  <a:lnTo>
                    <a:pt x="248" y="256"/>
                  </a:lnTo>
                  <a:lnTo>
                    <a:pt x="258" y="256"/>
                  </a:lnTo>
                  <a:lnTo>
                    <a:pt x="270" y="240"/>
                  </a:lnTo>
                  <a:lnTo>
                    <a:pt x="270" y="228"/>
                  </a:lnTo>
                  <a:lnTo>
                    <a:pt x="270" y="212"/>
                  </a:lnTo>
                  <a:lnTo>
                    <a:pt x="270" y="199"/>
                  </a:lnTo>
                  <a:lnTo>
                    <a:pt x="270" y="183"/>
                  </a:lnTo>
                  <a:lnTo>
                    <a:pt x="280" y="173"/>
                  </a:lnTo>
                  <a:lnTo>
                    <a:pt x="290" y="157"/>
                  </a:lnTo>
                  <a:lnTo>
                    <a:pt x="290" y="141"/>
                  </a:lnTo>
                  <a:lnTo>
                    <a:pt x="300" y="125"/>
                  </a:lnTo>
                  <a:lnTo>
                    <a:pt x="300" y="115"/>
                  </a:lnTo>
                  <a:lnTo>
                    <a:pt x="322" y="115"/>
                  </a:lnTo>
                  <a:lnTo>
                    <a:pt x="332" y="125"/>
                  </a:lnTo>
                  <a:lnTo>
                    <a:pt x="348" y="125"/>
                  </a:lnTo>
                  <a:lnTo>
                    <a:pt x="358" y="99"/>
                  </a:lnTo>
                  <a:lnTo>
                    <a:pt x="358" y="83"/>
                  </a:lnTo>
                  <a:lnTo>
                    <a:pt x="368" y="68"/>
                  </a:lnTo>
                  <a:lnTo>
                    <a:pt x="380" y="83"/>
                  </a:lnTo>
                  <a:lnTo>
                    <a:pt x="389" y="68"/>
                  </a:lnTo>
                  <a:lnTo>
                    <a:pt x="399" y="58"/>
                  </a:lnTo>
                  <a:lnTo>
                    <a:pt x="399" y="42"/>
                  </a:lnTo>
                  <a:lnTo>
                    <a:pt x="445" y="16"/>
                  </a:lnTo>
                  <a:lnTo>
                    <a:pt x="457" y="28"/>
                  </a:lnTo>
                  <a:lnTo>
                    <a:pt x="467" y="28"/>
                  </a:lnTo>
                  <a:lnTo>
                    <a:pt x="467" y="16"/>
                  </a:lnTo>
                  <a:lnTo>
                    <a:pt x="467" y="0"/>
                  </a:lnTo>
                  <a:lnTo>
                    <a:pt x="477" y="0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3" y="16"/>
                  </a:lnTo>
                  <a:lnTo>
                    <a:pt x="525" y="16"/>
                  </a:lnTo>
                  <a:lnTo>
                    <a:pt x="535" y="28"/>
                  </a:lnTo>
                  <a:lnTo>
                    <a:pt x="544" y="52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89" name="Freeform 41"/>
            <p:cNvSpPr>
              <a:spLocks/>
            </p:cNvSpPr>
            <p:nvPr/>
          </p:nvSpPr>
          <p:spPr bwMode="auto">
            <a:xfrm>
              <a:off x="4867275" y="3421063"/>
              <a:ext cx="522288" cy="446087"/>
            </a:xfrm>
            <a:custGeom>
              <a:avLst/>
              <a:gdLst>
                <a:gd name="T0" fmla="*/ 327187 w 431"/>
                <a:gd name="T1" fmla="*/ 53106 h 336"/>
                <a:gd name="T2" fmla="*/ 346576 w 431"/>
                <a:gd name="T3" fmla="*/ 95590 h 336"/>
                <a:gd name="T4" fmla="*/ 522288 w 431"/>
                <a:gd name="T5" fmla="*/ 74348 h 336"/>
                <a:gd name="T6" fmla="*/ 510170 w 431"/>
                <a:gd name="T7" fmla="*/ 95590 h 336"/>
                <a:gd name="T8" fmla="*/ 498052 w 431"/>
                <a:gd name="T9" fmla="*/ 111522 h 336"/>
                <a:gd name="T10" fmla="*/ 427767 w 431"/>
                <a:gd name="T11" fmla="*/ 130109 h 336"/>
                <a:gd name="T12" fmla="*/ 415649 w 431"/>
                <a:gd name="T13" fmla="*/ 164627 h 336"/>
                <a:gd name="T14" fmla="*/ 390201 w 431"/>
                <a:gd name="T15" fmla="*/ 164627 h 336"/>
                <a:gd name="T16" fmla="*/ 378083 w 431"/>
                <a:gd name="T17" fmla="*/ 205784 h 336"/>
                <a:gd name="T18" fmla="*/ 346576 w 431"/>
                <a:gd name="T19" fmla="*/ 240303 h 336"/>
                <a:gd name="T20" fmla="*/ 307798 w 431"/>
                <a:gd name="T21" fmla="*/ 227026 h 336"/>
                <a:gd name="T22" fmla="*/ 295680 w 431"/>
                <a:gd name="T23" fmla="*/ 261545 h 336"/>
                <a:gd name="T24" fmla="*/ 283562 w 431"/>
                <a:gd name="T25" fmla="*/ 304030 h 336"/>
                <a:gd name="T26" fmla="*/ 271444 w 431"/>
                <a:gd name="T27" fmla="*/ 338548 h 336"/>
                <a:gd name="T28" fmla="*/ 271444 w 431"/>
                <a:gd name="T29" fmla="*/ 377050 h 336"/>
                <a:gd name="T30" fmla="*/ 256903 w 431"/>
                <a:gd name="T31" fmla="*/ 414224 h 336"/>
                <a:gd name="T32" fmla="*/ 225396 w 431"/>
                <a:gd name="T33" fmla="*/ 432811 h 336"/>
                <a:gd name="T34" fmla="*/ 190253 w 431"/>
                <a:gd name="T35" fmla="*/ 446087 h 336"/>
                <a:gd name="T36" fmla="*/ 151476 w 431"/>
                <a:gd name="T37" fmla="*/ 446087 h 336"/>
                <a:gd name="T38" fmla="*/ 81191 w 431"/>
                <a:gd name="T39" fmla="*/ 414224 h 336"/>
                <a:gd name="T40" fmla="*/ 44837 w 431"/>
                <a:gd name="T41" fmla="*/ 392981 h 336"/>
                <a:gd name="T42" fmla="*/ 26660 w 431"/>
                <a:gd name="T43" fmla="*/ 338548 h 336"/>
                <a:gd name="T44" fmla="*/ 0 w 431"/>
                <a:gd name="T45" fmla="*/ 317306 h 336"/>
                <a:gd name="T46" fmla="*/ 14542 w 431"/>
                <a:gd name="T47" fmla="*/ 282787 h 336"/>
                <a:gd name="T48" fmla="*/ 56955 w 431"/>
                <a:gd name="T49" fmla="*/ 261545 h 336"/>
                <a:gd name="T50" fmla="*/ 56955 w 431"/>
                <a:gd name="T51" fmla="*/ 227026 h 336"/>
                <a:gd name="T52" fmla="*/ 69073 w 431"/>
                <a:gd name="T53" fmla="*/ 205784 h 336"/>
                <a:gd name="T54" fmla="*/ 95733 w 431"/>
                <a:gd name="T55" fmla="*/ 184542 h 336"/>
                <a:gd name="T56" fmla="*/ 95733 w 431"/>
                <a:gd name="T57" fmla="*/ 151351 h 336"/>
                <a:gd name="T58" fmla="*/ 95733 w 431"/>
                <a:gd name="T59" fmla="*/ 111522 h 336"/>
                <a:gd name="T60" fmla="*/ 119969 w 431"/>
                <a:gd name="T61" fmla="*/ 111522 h 336"/>
                <a:gd name="T62" fmla="*/ 163594 w 431"/>
                <a:gd name="T63" fmla="*/ 95590 h 336"/>
                <a:gd name="T64" fmla="*/ 175712 w 431"/>
                <a:gd name="T65" fmla="*/ 53106 h 336"/>
                <a:gd name="T66" fmla="*/ 190253 w 431"/>
                <a:gd name="T67" fmla="*/ 13276 h 336"/>
                <a:gd name="T68" fmla="*/ 214490 w 431"/>
                <a:gd name="T69" fmla="*/ 53106 h 3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31" h="336">
                  <a:moveTo>
                    <a:pt x="270" y="26"/>
                  </a:moveTo>
                  <a:lnTo>
                    <a:pt x="270" y="40"/>
                  </a:lnTo>
                  <a:lnTo>
                    <a:pt x="270" y="56"/>
                  </a:lnTo>
                  <a:lnTo>
                    <a:pt x="286" y="72"/>
                  </a:lnTo>
                  <a:lnTo>
                    <a:pt x="389" y="36"/>
                  </a:lnTo>
                  <a:lnTo>
                    <a:pt x="431" y="56"/>
                  </a:lnTo>
                  <a:lnTo>
                    <a:pt x="421" y="56"/>
                  </a:lnTo>
                  <a:lnTo>
                    <a:pt x="421" y="72"/>
                  </a:lnTo>
                  <a:lnTo>
                    <a:pt x="421" y="84"/>
                  </a:lnTo>
                  <a:lnTo>
                    <a:pt x="411" y="84"/>
                  </a:lnTo>
                  <a:lnTo>
                    <a:pt x="399" y="72"/>
                  </a:lnTo>
                  <a:lnTo>
                    <a:pt x="353" y="98"/>
                  </a:lnTo>
                  <a:lnTo>
                    <a:pt x="353" y="114"/>
                  </a:lnTo>
                  <a:lnTo>
                    <a:pt x="343" y="124"/>
                  </a:lnTo>
                  <a:lnTo>
                    <a:pt x="332" y="139"/>
                  </a:lnTo>
                  <a:lnTo>
                    <a:pt x="322" y="124"/>
                  </a:lnTo>
                  <a:lnTo>
                    <a:pt x="312" y="139"/>
                  </a:lnTo>
                  <a:lnTo>
                    <a:pt x="312" y="155"/>
                  </a:lnTo>
                  <a:lnTo>
                    <a:pt x="302" y="181"/>
                  </a:lnTo>
                  <a:lnTo>
                    <a:pt x="286" y="181"/>
                  </a:lnTo>
                  <a:lnTo>
                    <a:pt x="276" y="171"/>
                  </a:lnTo>
                  <a:lnTo>
                    <a:pt x="254" y="171"/>
                  </a:lnTo>
                  <a:lnTo>
                    <a:pt x="254" y="181"/>
                  </a:lnTo>
                  <a:lnTo>
                    <a:pt x="244" y="197"/>
                  </a:lnTo>
                  <a:lnTo>
                    <a:pt x="244" y="213"/>
                  </a:lnTo>
                  <a:lnTo>
                    <a:pt x="234" y="229"/>
                  </a:lnTo>
                  <a:lnTo>
                    <a:pt x="224" y="239"/>
                  </a:lnTo>
                  <a:lnTo>
                    <a:pt x="224" y="255"/>
                  </a:lnTo>
                  <a:lnTo>
                    <a:pt x="224" y="268"/>
                  </a:lnTo>
                  <a:lnTo>
                    <a:pt x="224" y="284"/>
                  </a:lnTo>
                  <a:lnTo>
                    <a:pt x="224" y="296"/>
                  </a:lnTo>
                  <a:lnTo>
                    <a:pt x="212" y="312"/>
                  </a:lnTo>
                  <a:lnTo>
                    <a:pt x="202" y="312"/>
                  </a:lnTo>
                  <a:lnTo>
                    <a:pt x="186" y="326"/>
                  </a:lnTo>
                  <a:lnTo>
                    <a:pt x="167" y="326"/>
                  </a:lnTo>
                  <a:lnTo>
                    <a:pt x="157" y="336"/>
                  </a:lnTo>
                  <a:lnTo>
                    <a:pt x="145" y="336"/>
                  </a:lnTo>
                  <a:lnTo>
                    <a:pt x="125" y="336"/>
                  </a:lnTo>
                  <a:lnTo>
                    <a:pt x="79" y="326"/>
                  </a:lnTo>
                  <a:lnTo>
                    <a:pt x="67" y="312"/>
                  </a:lnTo>
                  <a:lnTo>
                    <a:pt x="57" y="312"/>
                  </a:lnTo>
                  <a:lnTo>
                    <a:pt x="37" y="296"/>
                  </a:lnTo>
                  <a:lnTo>
                    <a:pt x="37" y="284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0" y="239"/>
                  </a:lnTo>
                  <a:lnTo>
                    <a:pt x="0" y="213"/>
                  </a:lnTo>
                  <a:lnTo>
                    <a:pt x="12" y="213"/>
                  </a:lnTo>
                  <a:lnTo>
                    <a:pt x="37" y="213"/>
                  </a:lnTo>
                  <a:lnTo>
                    <a:pt x="47" y="197"/>
                  </a:lnTo>
                  <a:lnTo>
                    <a:pt x="47" y="181"/>
                  </a:lnTo>
                  <a:lnTo>
                    <a:pt x="47" y="171"/>
                  </a:lnTo>
                  <a:lnTo>
                    <a:pt x="47" y="155"/>
                  </a:lnTo>
                  <a:lnTo>
                    <a:pt x="57" y="155"/>
                  </a:lnTo>
                  <a:lnTo>
                    <a:pt x="79" y="155"/>
                  </a:lnTo>
                  <a:lnTo>
                    <a:pt x="79" y="139"/>
                  </a:lnTo>
                  <a:lnTo>
                    <a:pt x="67" y="124"/>
                  </a:lnTo>
                  <a:lnTo>
                    <a:pt x="79" y="114"/>
                  </a:lnTo>
                  <a:lnTo>
                    <a:pt x="89" y="98"/>
                  </a:lnTo>
                  <a:lnTo>
                    <a:pt x="79" y="84"/>
                  </a:lnTo>
                  <a:lnTo>
                    <a:pt x="89" y="84"/>
                  </a:lnTo>
                  <a:lnTo>
                    <a:pt x="99" y="84"/>
                  </a:lnTo>
                  <a:lnTo>
                    <a:pt x="125" y="72"/>
                  </a:lnTo>
                  <a:lnTo>
                    <a:pt x="135" y="72"/>
                  </a:lnTo>
                  <a:lnTo>
                    <a:pt x="145" y="56"/>
                  </a:lnTo>
                  <a:lnTo>
                    <a:pt x="145" y="40"/>
                  </a:lnTo>
                  <a:lnTo>
                    <a:pt x="157" y="26"/>
                  </a:lnTo>
                  <a:lnTo>
                    <a:pt x="157" y="10"/>
                  </a:lnTo>
                  <a:lnTo>
                    <a:pt x="173" y="0"/>
                  </a:lnTo>
                  <a:lnTo>
                    <a:pt x="177" y="40"/>
                  </a:lnTo>
                  <a:lnTo>
                    <a:pt x="270" y="26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0" name="Freeform 42"/>
            <p:cNvSpPr>
              <a:spLocks/>
            </p:cNvSpPr>
            <p:nvPr/>
          </p:nvSpPr>
          <p:spPr bwMode="auto">
            <a:xfrm>
              <a:off x="5189538" y="3400425"/>
              <a:ext cx="496887" cy="358775"/>
            </a:xfrm>
            <a:custGeom>
              <a:avLst/>
              <a:gdLst>
                <a:gd name="T0" fmla="*/ 281853 w 409"/>
                <a:gd name="T1" fmla="*/ 171415 h 270"/>
                <a:gd name="T2" fmla="*/ 274563 w 409"/>
                <a:gd name="T3" fmla="*/ 150154 h 270"/>
                <a:gd name="T4" fmla="*/ 263630 w 409"/>
                <a:gd name="T5" fmla="*/ 144839 h 270"/>
                <a:gd name="T6" fmla="*/ 256340 w 409"/>
                <a:gd name="T7" fmla="*/ 115605 h 270"/>
                <a:gd name="T8" fmla="*/ 239332 w 409"/>
                <a:gd name="T9" fmla="*/ 115605 h 270"/>
                <a:gd name="T10" fmla="*/ 232043 w 409"/>
                <a:gd name="T11" fmla="*/ 94345 h 270"/>
                <a:gd name="T12" fmla="*/ 193166 w 409"/>
                <a:gd name="T13" fmla="*/ 94345 h 270"/>
                <a:gd name="T14" fmla="*/ 149431 w 409"/>
                <a:gd name="T15" fmla="*/ 59796 h 270"/>
                <a:gd name="T16" fmla="*/ 24298 w 409"/>
                <a:gd name="T17" fmla="*/ 115605 h 270"/>
                <a:gd name="T18" fmla="*/ 0 w 409"/>
                <a:gd name="T19" fmla="*/ 94345 h 270"/>
                <a:gd name="T20" fmla="*/ 0 w 409"/>
                <a:gd name="T21" fmla="*/ 59796 h 270"/>
                <a:gd name="T22" fmla="*/ 376614 w 409"/>
                <a:gd name="T23" fmla="*/ 0 h 270"/>
                <a:gd name="T24" fmla="*/ 439788 w 409"/>
                <a:gd name="T25" fmla="*/ 191347 h 270"/>
                <a:gd name="T26" fmla="*/ 496887 w 409"/>
                <a:gd name="T27" fmla="*/ 171415 h 270"/>
                <a:gd name="T28" fmla="*/ 496887 w 409"/>
                <a:gd name="T29" fmla="*/ 184703 h 270"/>
                <a:gd name="T30" fmla="*/ 496887 w 409"/>
                <a:gd name="T31" fmla="*/ 225895 h 270"/>
                <a:gd name="T32" fmla="*/ 484738 w 409"/>
                <a:gd name="T33" fmla="*/ 247156 h 270"/>
                <a:gd name="T34" fmla="*/ 470160 w 409"/>
                <a:gd name="T35" fmla="*/ 260444 h 270"/>
                <a:gd name="T36" fmla="*/ 470160 w 409"/>
                <a:gd name="T37" fmla="*/ 281705 h 270"/>
                <a:gd name="T38" fmla="*/ 451936 w 409"/>
                <a:gd name="T39" fmla="*/ 302966 h 270"/>
                <a:gd name="T40" fmla="*/ 447077 w 409"/>
                <a:gd name="T41" fmla="*/ 324226 h 270"/>
                <a:gd name="T42" fmla="*/ 439788 w 409"/>
                <a:gd name="T43" fmla="*/ 358775 h 270"/>
                <a:gd name="T44" fmla="*/ 427639 w 409"/>
                <a:gd name="T45" fmla="*/ 358775 h 270"/>
                <a:gd name="T46" fmla="*/ 422779 w 409"/>
                <a:gd name="T47" fmla="*/ 337514 h 270"/>
                <a:gd name="T48" fmla="*/ 427639 w 409"/>
                <a:gd name="T49" fmla="*/ 316254 h 270"/>
                <a:gd name="T50" fmla="*/ 439788 w 409"/>
                <a:gd name="T51" fmla="*/ 302966 h 270"/>
                <a:gd name="T52" fmla="*/ 439788 w 409"/>
                <a:gd name="T53" fmla="*/ 281705 h 270"/>
                <a:gd name="T54" fmla="*/ 451936 w 409"/>
                <a:gd name="T55" fmla="*/ 260444 h 270"/>
                <a:gd name="T56" fmla="*/ 439788 w 409"/>
                <a:gd name="T57" fmla="*/ 260444 h 270"/>
                <a:gd name="T58" fmla="*/ 427639 w 409"/>
                <a:gd name="T59" fmla="*/ 260444 h 270"/>
                <a:gd name="T60" fmla="*/ 427639 w 409"/>
                <a:gd name="T61" fmla="*/ 247156 h 270"/>
                <a:gd name="T62" fmla="*/ 427639 w 409"/>
                <a:gd name="T63" fmla="*/ 225895 h 270"/>
                <a:gd name="T64" fmla="*/ 415490 w 409"/>
                <a:gd name="T65" fmla="*/ 212607 h 270"/>
                <a:gd name="T66" fmla="*/ 403341 w 409"/>
                <a:gd name="T67" fmla="*/ 225895 h 270"/>
                <a:gd name="T68" fmla="*/ 388762 w 409"/>
                <a:gd name="T69" fmla="*/ 225895 h 270"/>
                <a:gd name="T70" fmla="*/ 376614 w 409"/>
                <a:gd name="T71" fmla="*/ 204635 h 270"/>
                <a:gd name="T72" fmla="*/ 357175 w 409"/>
                <a:gd name="T73" fmla="*/ 184703 h 270"/>
                <a:gd name="T74" fmla="*/ 357175 w 409"/>
                <a:gd name="T75" fmla="*/ 171415 h 270"/>
                <a:gd name="T76" fmla="*/ 376614 w 409"/>
                <a:gd name="T77" fmla="*/ 171415 h 270"/>
                <a:gd name="T78" fmla="*/ 383903 w 409"/>
                <a:gd name="T79" fmla="*/ 158127 h 270"/>
                <a:gd name="T80" fmla="*/ 376614 w 409"/>
                <a:gd name="T81" fmla="*/ 150154 h 270"/>
                <a:gd name="T82" fmla="*/ 371754 w 409"/>
                <a:gd name="T83" fmla="*/ 150154 h 270"/>
                <a:gd name="T84" fmla="*/ 357175 w 409"/>
                <a:gd name="T85" fmla="*/ 131551 h 270"/>
                <a:gd name="T86" fmla="*/ 352316 w 409"/>
                <a:gd name="T87" fmla="*/ 115605 h 270"/>
                <a:gd name="T88" fmla="*/ 357175 w 409"/>
                <a:gd name="T89" fmla="*/ 94345 h 270"/>
                <a:gd name="T90" fmla="*/ 364465 w 409"/>
                <a:gd name="T91" fmla="*/ 75741 h 270"/>
                <a:gd name="T92" fmla="*/ 357175 w 409"/>
                <a:gd name="T93" fmla="*/ 54481 h 270"/>
                <a:gd name="T94" fmla="*/ 345027 w 409"/>
                <a:gd name="T95" fmla="*/ 67769 h 270"/>
                <a:gd name="T96" fmla="*/ 332878 w 409"/>
                <a:gd name="T97" fmla="*/ 75741 h 270"/>
                <a:gd name="T98" fmla="*/ 332878 w 409"/>
                <a:gd name="T99" fmla="*/ 94345 h 270"/>
                <a:gd name="T100" fmla="*/ 325589 w 409"/>
                <a:gd name="T101" fmla="*/ 94345 h 270"/>
                <a:gd name="T102" fmla="*/ 320729 w 409"/>
                <a:gd name="T103" fmla="*/ 115605 h 270"/>
                <a:gd name="T104" fmla="*/ 320729 w 409"/>
                <a:gd name="T105" fmla="*/ 131551 h 270"/>
                <a:gd name="T106" fmla="*/ 301291 w 409"/>
                <a:gd name="T107" fmla="*/ 150154 h 270"/>
                <a:gd name="T108" fmla="*/ 294002 w 409"/>
                <a:gd name="T109" fmla="*/ 158127 h 270"/>
                <a:gd name="T110" fmla="*/ 289142 w 409"/>
                <a:gd name="T111" fmla="*/ 163442 h 270"/>
                <a:gd name="T112" fmla="*/ 281853 w 409"/>
                <a:gd name="T113" fmla="*/ 171415 h 2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9" h="270">
                  <a:moveTo>
                    <a:pt x="232" y="129"/>
                  </a:moveTo>
                  <a:lnTo>
                    <a:pt x="226" y="113"/>
                  </a:lnTo>
                  <a:lnTo>
                    <a:pt x="217" y="109"/>
                  </a:lnTo>
                  <a:lnTo>
                    <a:pt x="211" y="87"/>
                  </a:lnTo>
                  <a:lnTo>
                    <a:pt x="197" y="87"/>
                  </a:lnTo>
                  <a:lnTo>
                    <a:pt x="191" y="71"/>
                  </a:lnTo>
                  <a:lnTo>
                    <a:pt x="159" y="71"/>
                  </a:lnTo>
                  <a:lnTo>
                    <a:pt x="123" y="45"/>
                  </a:lnTo>
                  <a:lnTo>
                    <a:pt x="20" y="87"/>
                  </a:lnTo>
                  <a:lnTo>
                    <a:pt x="0" y="71"/>
                  </a:lnTo>
                  <a:lnTo>
                    <a:pt x="0" y="45"/>
                  </a:lnTo>
                  <a:lnTo>
                    <a:pt x="310" y="0"/>
                  </a:lnTo>
                  <a:lnTo>
                    <a:pt x="362" y="144"/>
                  </a:lnTo>
                  <a:lnTo>
                    <a:pt x="409" y="129"/>
                  </a:lnTo>
                  <a:lnTo>
                    <a:pt x="409" y="139"/>
                  </a:lnTo>
                  <a:lnTo>
                    <a:pt x="409" y="170"/>
                  </a:lnTo>
                  <a:lnTo>
                    <a:pt x="399" y="186"/>
                  </a:lnTo>
                  <a:lnTo>
                    <a:pt x="387" y="196"/>
                  </a:lnTo>
                  <a:lnTo>
                    <a:pt x="387" y="212"/>
                  </a:lnTo>
                  <a:lnTo>
                    <a:pt x="372" y="228"/>
                  </a:lnTo>
                  <a:lnTo>
                    <a:pt x="368" y="244"/>
                  </a:lnTo>
                  <a:lnTo>
                    <a:pt x="362" y="270"/>
                  </a:lnTo>
                  <a:lnTo>
                    <a:pt x="352" y="270"/>
                  </a:lnTo>
                  <a:lnTo>
                    <a:pt x="348" y="254"/>
                  </a:lnTo>
                  <a:lnTo>
                    <a:pt x="352" y="238"/>
                  </a:lnTo>
                  <a:lnTo>
                    <a:pt x="362" y="228"/>
                  </a:lnTo>
                  <a:lnTo>
                    <a:pt x="362" y="212"/>
                  </a:lnTo>
                  <a:lnTo>
                    <a:pt x="372" y="196"/>
                  </a:lnTo>
                  <a:lnTo>
                    <a:pt x="362" y="196"/>
                  </a:lnTo>
                  <a:lnTo>
                    <a:pt x="352" y="196"/>
                  </a:lnTo>
                  <a:lnTo>
                    <a:pt x="352" y="186"/>
                  </a:lnTo>
                  <a:lnTo>
                    <a:pt x="352" y="170"/>
                  </a:lnTo>
                  <a:lnTo>
                    <a:pt x="342" y="160"/>
                  </a:lnTo>
                  <a:lnTo>
                    <a:pt x="332" y="170"/>
                  </a:lnTo>
                  <a:lnTo>
                    <a:pt x="320" y="170"/>
                  </a:lnTo>
                  <a:lnTo>
                    <a:pt x="310" y="154"/>
                  </a:lnTo>
                  <a:lnTo>
                    <a:pt x="294" y="139"/>
                  </a:lnTo>
                  <a:lnTo>
                    <a:pt x="294" y="129"/>
                  </a:lnTo>
                  <a:lnTo>
                    <a:pt x="310" y="129"/>
                  </a:lnTo>
                  <a:lnTo>
                    <a:pt x="316" y="119"/>
                  </a:lnTo>
                  <a:lnTo>
                    <a:pt x="310" y="113"/>
                  </a:lnTo>
                  <a:lnTo>
                    <a:pt x="306" y="113"/>
                  </a:lnTo>
                  <a:lnTo>
                    <a:pt x="294" y="99"/>
                  </a:lnTo>
                  <a:lnTo>
                    <a:pt x="290" y="87"/>
                  </a:lnTo>
                  <a:lnTo>
                    <a:pt x="294" y="71"/>
                  </a:lnTo>
                  <a:lnTo>
                    <a:pt x="300" y="57"/>
                  </a:lnTo>
                  <a:lnTo>
                    <a:pt x="294" y="41"/>
                  </a:lnTo>
                  <a:lnTo>
                    <a:pt x="284" y="51"/>
                  </a:lnTo>
                  <a:lnTo>
                    <a:pt x="274" y="57"/>
                  </a:lnTo>
                  <a:lnTo>
                    <a:pt x="274" y="71"/>
                  </a:lnTo>
                  <a:lnTo>
                    <a:pt x="268" y="71"/>
                  </a:lnTo>
                  <a:lnTo>
                    <a:pt x="264" y="87"/>
                  </a:lnTo>
                  <a:lnTo>
                    <a:pt x="264" y="99"/>
                  </a:lnTo>
                  <a:lnTo>
                    <a:pt x="248" y="113"/>
                  </a:lnTo>
                  <a:lnTo>
                    <a:pt x="242" y="119"/>
                  </a:lnTo>
                  <a:lnTo>
                    <a:pt x="238" y="123"/>
                  </a:lnTo>
                  <a:lnTo>
                    <a:pt x="232" y="129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1" name="Freeform 43"/>
            <p:cNvSpPr>
              <a:spLocks/>
            </p:cNvSpPr>
            <p:nvPr/>
          </p:nvSpPr>
          <p:spPr bwMode="auto">
            <a:xfrm>
              <a:off x="4732338" y="3867150"/>
              <a:ext cx="954087" cy="496888"/>
            </a:xfrm>
            <a:custGeom>
              <a:avLst/>
              <a:gdLst>
                <a:gd name="T0" fmla="*/ 437543 w 785"/>
                <a:gd name="T1" fmla="*/ 109978 h 375"/>
                <a:gd name="T2" fmla="*/ 613776 w 785"/>
                <a:gd name="T3" fmla="*/ 84802 h 375"/>
                <a:gd name="T4" fmla="*/ 790008 w 785"/>
                <a:gd name="T5" fmla="*/ 42401 h 375"/>
                <a:gd name="T6" fmla="*/ 922487 w 785"/>
                <a:gd name="T7" fmla="*/ 0 h 375"/>
                <a:gd name="T8" fmla="*/ 927348 w 785"/>
                <a:gd name="T9" fmla="*/ 21201 h 375"/>
                <a:gd name="T10" fmla="*/ 954087 w 785"/>
                <a:gd name="T11" fmla="*/ 63602 h 375"/>
                <a:gd name="T12" fmla="*/ 927348 w 785"/>
                <a:gd name="T13" fmla="*/ 42401 h 375"/>
                <a:gd name="T14" fmla="*/ 909117 w 785"/>
                <a:gd name="T15" fmla="*/ 63602 h 375"/>
                <a:gd name="T16" fmla="*/ 884809 w 785"/>
                <a:gd name="T17" fmla="*/ 63602 h 375"/>
                <a:gd name="T18" fmla="*/ 872655 w 785"/>
                <a:gd name="T19" fmla="*/ 76852 h 375"/>
                <a:gd name="T20" fmla="*/ 845917 w 785"/>
                <a:gd name="T21" fmla="*/ 76852 h 375"/>
                <a:gd name="T22" fmla="*/ 833763 w 785"/>
                <a:gd name="T23" fmla="*/ 76852 h 375"/>
                <a:gd name="T24" fmla="*/ 845917 w 785"/>
                <a:gd name="T25" fmla="*/ 96728 h 375"/>
                <a:gd name="T26" fmla="*/ 872655 w 785"/>
                <a:gd name="T27" fmla="*/ 117928 h 375"/>
                <a:gd name="T28" fmla="*/ 909117 w 785"/>
                <a:gd name="T29" fmla="*/ 96728 h 375"/>
                <a:gd name="T30" fmla="*/ 927348 w 785"/>
                <a:gd name="T31" fmla="*/ 117928 h 375"/>
                <a:gd name="T32" fmla="*/ 927348 w 785"/>
                <a:gd name="T33" fmla="*/ 117928 h 375"/>
                <a:gd name="T34" fmla="*/ 954087 w 785"/>
                <a:gd name="T35" fmla="*/ 96728 h 375"/>
                <a:gd name="T36" fmla="*/ 954087 w 785"/>
                <a:gd name="T37" fmla="*/ 139129 h 375"/>
                <a:gd name="T38" fmla="*/ 941933 w 785"/>
                <a:gd name="T39" fmla="*/ 173580 h 375"/>
                <a:gd name="T40" fmla="*/ 909117 w 785"/>
                <a:gd name="T41" fmla="*/ 194780 h 375"/>
                <a:gd name="T42" fmla="*/ 884809 w 785"/>
                <a:gd name="T43" fmla="*/ 173580 h 375"/>
                <a:gd name="T44" fmla="*/ 860501 w 785"/>
                <a:gd name="T45" fmla="*/ 194780 h 375"/>
                <a:gd name="T46" fmla="*/ 884809 w 785"/>
                <a:gd name="T47" fmla="*/ 194780 h 375"/>
                <a:gd name="T48" fmla="*/ 884809 w 785"/>
                <a:gd name="T49" fmla="*/ 229231 h 375"/>
                <a:gd name="T50" fmla="*/ 909117 w 785"/>
                <a:gd name="T51" fmla="*/ 250432 h 375"/>
                <a:gd name="T52" fmla="*/ 927348 w 785"/>
                <a:gd name="T53" fmla="*/ 250432 h 375"/>
                <a:gd name="T54" fmla="*/ 909117 w 785"/>
                <a:gd name="T55" fmla="*/ 288858 h 375"/>
                <a:gd name="T56" fmla="*/ 896963 w 785"/>
                <a:gd name="T57" fmla="*/ 304758 h 375"/>
                <a:gd name="T58" fmla="*/ 872655 w 785"/>
                <a:gd name="T59" fmla="*/ 323308 h 375"/>
                <a:gd name="T60" fmla="*/ 845917 w 785"/>
                <a:gd name="T61" fmla="*/ 323308 h 375"/>
                <a:gd name="T62" fmla="*/ 809455 w 785"/>
                <a:gd name="T63" fmla="*/ 344509 h 375"/>
                <a:gd name="T64" fmla="*/ 777854 w 785"/>
                <a:gd name="T65" fmla="*/ 357759 h 375"/>
                <a:gd name="T66" fmla="*/ 765700 w 785"/>
                <a:gd name="T67" fmla="*/ 421361 h 375"/>
                <a:gd name="T68" fmla="*/ 738962 w 785"/>
                <a:gd name="T69" fmla="*/ 434611 h 375"/>
                <a:gd name="T70" fmla="*/ 701284 w 785"/>
                <a:gd name="T71" fmla="*/ 455812 h 375"/>
                <a:gd name="T72" fmla="*/ 669684 w 785"/>
                <a:gd name="T73" fmla="*/ 475687 h 375"/>
                <a:gd name="T74" fmla="*/ 684269 w 785"/>
                <a:gd name="T75" fmla="*/ 496888 h 375"/>
                <a:gd name="T76" fmla="*/ 562729 w 785"/>
                <a:gd name="T77" fmla="*/ 378960 h 375"/>
                <a:gd name="T78" fmla="*/ 525052 w 785"/>
                <a:gd name="T79" fmla="*/ 352459 h 375"/>
                <a:gd name="T80" fmla="*/ 442405 w 785"/>
                <a:gd name="T81" fmla="*/ 357759 h 375"/>
                <a:gd name="T82" fmla="*/ 405943 w 785"/>
                <a:gd name="T83" fmla="*/ 357759 h 375"/>
                <a:gd name="T84" fmla="*/ 391358 w 785"/>
                <a:gd name="T85" fmla="*/ 323308 h 375"/>
                <a:gd name="T86" fmla="*/ 324511 w 785"/>
                <a:gd name="T87" fmla="*/ 304758 h 375"/>
                <a:gd name="T88" fmla="*/ 241864 w 785"/>
                <a:gd name="T89" fmla="*/ 323308 h 375"/>
                <a:gd name="T90" fmla="*/ 160432 w 785"/>
                <a:gd name="T91" fmla="*/ 357759 h 375"/>
                <a:gd name="T92" fmla="*/ 121540 w 785"/>
                <a:gd name="T93" fmla="*/ 378960 h 375"/>
                <a:gd name="T94" fmla="*/ 0 w 785"/>
                <a:gd name="T95" fmla="*/ 400160 h 375"/>
                <a:gd name="T96" fmla="*/ 0 w 785"/>
                <a:gd name="T97" fmla="*/ 357759 h 375"/>
                <a:gd name="T98" fmla="*/ 14585 w 785"/>
                <a:gd name="T99" fmla="*/ 344509 h 375"/>
                <a:gd name="T100" fmla="*/ 14585 w 785"/>
                <a:gd name="T101" fmla="*/ 323308 h 375"/>
                <a:gd name="T102" fmla="*/ 85078 w 785"/>
                <a:gd name="T103" fmla="*/ 288858 h 375"/>
                <a:gd name="T104" fmla="*/ 109386 w 785"/>
                <a:gd name="T105" fmla="*/ 268982 h 375"/>
                <a:gd name="T106" fmla="*/ 121540 w 785"/>
                <a:gd name="T107" fmla="*/ 250432 h 375"/>
                <a:gd name="T108" fmla="*/ 148278 w 785"/>
                <a:gd name="T109" fmla="*/ 229231 h 375"/>
                <a:gd name="T110" fmla="*/ 190817 w 785"/>
                <a:gd name="T111" fmla="*/ 208030 h 375"/>
                <a:gd name="T112" fmla="*/ 215125 w 785"/>
                <a:gd name="T113" fmla="*/ 194780 h 375"/>
                <a:gd name="T114" fmla="*/ 241864 w 785"/>
                <a:gd name="T115" fmla="*/ 194780 h 375"/>
                <a:gd name="T116" fmla="*/ 254018 w 785"/>
                <a:gd name="T117" fmla="*/ 152379 h 375"/>
                <a:gd name="T118" fmla="*/ 266172 w 785"/>
                <a:gd name="T119" fmla="*/ 123228 h 3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5" h="375">
                  <a:moveTo>
                    <a:pt x="287" y="89"/>
                  </a:moveTo>
                  <a:lnTo>
                    <a:pt x="360" y="83"/>
                  </a:lnTo>
                  <a:lnTo>
                    <a:pt x="432" y="73"/>
                  </a:lnTo>
                  <a:lnTo>
                    <a:pt x="505" y="64"/>
                  </a:lnTo>
                  <a:lnTo>
                    <a:pt x="577" y="48"/>
                  </a:lnTo>
                  <a:lnTo>
                    <a:pt x="650" y="32"/>
                  </a:lnTo>
                  <a:lnTo>
                    <a:pt x="724" y="12"/>
                  </a:lnTo>
                  <a:lnTo>
                    <a:pt x="759" y="0"/>
                  </a:lnTo>
                  <a:lnTo>
                    <a:pt x="763" y="0"/>
                  </a:lnTo>
                  <a:lnTo>
                    <a:pt x="763" y="16"/>
                  </a:lnTo>
                  <a:lnTo>
                    <a:pt x="775" y="32"/>
                  </a:lnTo>
                  <a:lnTo>
                    <a:pt x="785" y="48"/>
                  </a:lnTo>
                  <a:lnTo>
                    <a:pt x="775" y="48"/>
                  </a:lnTo>
                  <a:lnTo>
                    <a:pt x="763" y="32"/>
                  </a:lnTo>
                  <a:lnTo>
                    <a:pt x="748" y="32"/>
                  </a:lnTo>
                  <a:lnTo>
                    <a:pt x="748" y="48"/>
                  </a:lnTo>
                  <a:lnTo>
                    <a:pt x="738" y="48"/>
                  </a:lnTo>
                  <a:lnTo>
                    <a:pt x="728" y="48"/>
                  </a:lnTo>
                  <a:lnTo>
                    <a:pt x="728" y="58"/>
                  </a:lnTo>
                  <a:lnTo>
                    <a:pt x="718" y="58"/>
                  </a:lnTo>
                  <a:lnTo>
                    <a:pt x="708" y="58"/>
                  </a:lnTo>
                  <a:lnTo>
                    <a:pt x="696" y="58"/>
                  </a:lnTo>
                  <a:lnTo>
                    <a:pt x="686" y="48"/>
                  </a:lnTo>
                  <a:lnTo>
                    <a:pt x="686" y="58"/>
                  </a:lnTo>
                  <a:lnTo>
                    <a:pt x="686" y="73"/>
                  </a:lnTo>
                  <a:lnTo>
                    <a:pt x="696" y="73"/>
                  </a:lnTo>
                  <a:lnTo>
                    <a:pt x="708" y="73"/>
                  </a:lnTo>
                  <a:lnTo>
                    <a:pt x="718" y="89"/>
                  </a:lnTo>
                  <a:lnTo>
                    <a:pt x="728" y="73"/>
                  </a:lnTo>
                  <a:lnTo>
                    <a:pt x="748" y="73"/>
                  </a:lnTo>
                  <a:lnTo>
                    <a:pt x="763" y="73"/>
                  </a:lnTo>
                  <a:lnTo>
                    <a:pt x="763" y="89"/>
                  </a:lnTo>
                  <a:lnTo>
                    <a:pt x="763" y="105"/>
                  </a:lnTo>
                  <a:lnTo>
                    <a:pt x="763" y="89"/>
                  </a:lnTo>
                  <a:lnTo>
                    <a:pt x="775" y="73"/>
                  </a:lnTo>
                  <a:lnTo>
                    <a:pt x="785" y="73"/>
                  </a:lnTo>
                  <a:lnTo>
                    <a:pt x="785" y="89"/>
                  </a:lnTo>
                  <a:lnTo>
                    <a:pt x="785" y="105"/>
                  </a:lnTo>
                  <a:lnTo>
                    <a:pt x="775" y="115"/>
                  </a:lnTo>
                  <a:lnTo>
                    <a:pt x="775" y="131"/>
                  </a:lnTo>
                  <a:lnTo>
                    <a:pt x="763" y="147"/>
                  </a:lnTo>
                  <a:lnTo>
                    <a:pt x="748" y="147"/>
                  </a:lnTo>
                  <a:lnTo>
                    <a:pt x="738" y="147"/>
                  </a:lnTo>
                  <a:lnTo>
                    <a:pt x="728" y="131"/>
                  </a:lnTo>
                  <a:lnTo>
                    <a:pt x="718" y="131"/>
                  </a:lnTo>
                  <a:lnTo>
                    <a:pt x="708" y="147"/>
                  </a:lnTo>
                  <a:lnTo>
                    <a:pt x="718" y="147"/>
                  </a:lnTo>
                  <a:lnTo>
                    <a:pt x="728" y="147"/>
                  </a:lnTo>
                  <a:lnTo>
                    <a:pt x="718" y="157"/>
                  </a:lnTo>
                  <a:lnTo>
                    <a:pt x="728" y="173"/>
                  </a:lnTo>
                  <a:lnTo>
                    <a:pt x="738" y="173"/>
                  </a:lnTo>
                  <a:lnTo>
                    <a:pt x="748" y="189"/>
                  </a:lnTo>
                  <a:lnTo>
                    <a:pt x="775" y="189"/>
                  </a:lnTo>
                  <a:lnTo>
                    <a:pt x="763" y="189"/>
                  </a:lnTo>
                  <a:lnTo>
                    <a:pt x="763" y="203"/>
                  </a:lnTo>
                  <a:lnTo>
                    <a:pt x="748" y="218"/>
                  </a:lnTo>
                  <a:lnTo>
                    <a:pt x="748" y="230"/>
                  </a:lnTo>
                  <a:lnTo>
                    <a:pt x="738" y="230"/>
                  </a:lnTo>
                  <a:lnTo>
                    <a:pt x="728" y="230"/>
                  </a:lnTo>
                  <a:lnTo>
                    <a:pt x="718" y="244"/>
                  </a:lnTo>
                  <a:lnTo>
                    <a:pt x="708" y="244"/>
                  </a:lnTo>
                  <a:lnTo>
                    <a:pt x="696" y="244"/>
                  </a:lnTo>
                  <a:lnTo>
                    <a:pt x="670" y="244"/>
                  </a:lnTo>
                  <a:lnTo>
                    <a:pt x="666" y="260"/>
                  </a:lnTo>
                  <a:lnTo>
                    <a:pt x="650" y="260"/>
                  </a:lnTo>
                  <a:lnTo>
                    <a:pt x="640" y="270"/>
                  </a:lnTo>
                  <a:lnTo>
                    <a:pt x="630" y="286"/>
                  </a:lnTo>
                  <a:lnTo>
                    <a:pt x="630" y="318"/>
                  </a:lnTo>
                  <a:lnTo>
                    <a:pt x="618" y="328"/>
                  </a:lnTo>
                  <a:lnTo>
                    <a:pt x="608" y="328"/>
                  </a:lnTo>
                  <a:lnTo>
                    <a:pt x="599" y="328"/>
                  </a:lnTo>
                  <a:lnTo>
                    <a:pt x="577" y="344"/>
                  </a:lnTo>
                  <a:lnTo>
                    <a:pt x="563" y="344"/>
                  </a:lnTo>
                  <a:lnTo>
                    <a:pt x="551" y="359"/>
                  </a:lnTo>
                  <a:lnTo>
                    <a:pt x="563" y="359"/>
                  </a:lnTo>
                  <a:lnTo>
                    <a:pt x="563" y="375"/>
                  </a:lnTo>
                  <a:lnTo>
                    <a:pt x="551" y="359"/>
                  </a:lnTo>
                  <a:lnTo>
                    <a:pt x="463" y="286"/>
                  </a:lnTo>
                  <a:lnTo>
                    <a:pt x="442" y="276"/>
                  </a:lnTo>
                  <a:lnTo>
                    <a:pt x="432" y="266"/>
                  </a:lnTo>
                  <a:lnTo>
                    <a:pt x="386" y="270"/>
                  </a:lnTo>
                  <a:lnTo>
                    <a:pt x="364" y="270"/>
                  </a:lnTo>
                  <a:lnTo>
                    <a:pt x="344" y="270"/>
                  </a:lnTo>
                  <a:lnTo>
                    <a:pt x="334" y="270"/>
                  </a:lnTo>
                  <a:lnTo>
                    <a:pt x="322" y="260"/>
                  </a:lnTo>
                  <a:lnTo>
                    <a:pt x="322" y="244"/>
                  </a:lnTo>
                  <a:lnTo>
                    <a:pt x="287" y="230"/>
                  </a:lnTo>
                  <a:lnTo>
                    <a:pt x="267" y="230"/>
                  </a:lnTo>
                  <a:lnTo>
                    <a:pt x="235" y="244"/>
                  </a:lnTo>
                  <a:lnTo>
                    <a:pt x="199" y="244"/>
                  </a:lnTo>
                  <a:lnTo>
                    <a:pt x="167" y="260"/>
                  </a:lnTo>
                  <a:lnTo>
                    <a:pt x="132" y="270"/>
                  </a:lnTo>
                  <a:lnTo>
                    <a:pt x="110" y="286"/>
                  </a:lnTo>
                  <a:lnTo>
                    <a:pt x="100" y="286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0" y="286"/>
                  </a:lnTo>
                  <a:lnTo>
                    <a:pt x="0" y="270"/>
                  </a:lnTo>
                  <a:lnTo>
                    <a:pt x="0" y="260"/>
                  </a:lnTo>
                  <a:lnTo>
                    <a:pt x="12" y="260"/>
                  </a:lnTo>
                  <a:lnTo>
                    <a:pt x="22" y="260"/>
                  </a:lnTo>
                  <a:lnTo>
                    <a:pt x="12" y="244"/>
                  </a:lnTo>
                  <a:lnTo>
                    <a:pt x="42" y="230"/>
                  </a:lnTo>
                  <a:lnTo>
                    <a:pt x="70" y="218"/>
                  </a:lnTo>
                  <a:lnTo>
                    <a:pt x="80" y="218"/>
                  </a:lnTo>
                  <a:lnTo>
                    <a:pt x="90" y="203"/>
                  </a:lnTo>
                  <a:lnTo>
                    <a:pt x="90" y="189"/>
                  </a:lnTo>
                  <a:lnTo>
                    <a:pt x="100" y="189"/>
                  </a:lnTo>
                  <a:lnTo>
                    <a:pt x="110" y="173"/>
                  </a:lnTo>
                  <a:lnTo>
                    <a:pt x="122" y="173"/>
                  </a:lnTo>
                  <a:lnTo>
                    <a:pt x="147" y="157"/>
                  </a:lnTo>
                  <a:lnTo>
                    <a:pt x="157" y="157"/>
                  </a:lnTo>
                  <a:lnTo>
                    <a:pt x="167" y="147"/>
                  </a:lnTo>
                  <a:lnTo>
                    <a:pt x="177" y="147"/>
                  </a:lnTo>
                  <a:lnTo>
                    <a:pt x="187" y="147"/>
                  </a:lnTo>
                  <a:lnTo>
                    <a:pt x="199" y="147"/>
                  </a:lnTo>
                  <a:lnTo>
                    <a:pt x="199" y="131"/>
                  </a:lnTo>
                  <a:lnTo>
                    <a:pt x="209" y="115"/>
                  </a:lnTo>
                  <a:lnTo>
                    <a:pt x="219" y="105"/>
                  </a:lnTo>
                  <a:lnTo>
                    <a:pt x="219" y="93"/>
                  </a:lnTo>
                  <a:lnTo>
                    <a:pt x="287" y="89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2" name="Freeform 44"/>
            <p:cNvSpPr>
              <a:spLocks/>
            </p:cNvSpPr>
            <p:nvPr/>
          </p:nvSpPr>
          <p:spPr bwMode="auto">
            <a:xfrm>
              <a:off x="4067175" y="3989388"/>
              <a:ext cx="933450" cy="317500"/>
            </a:xfrm>
            <a:custGeom>
              <a:avLst/>
              <a:gdLst>
                <a:gd name="T0" fmla="*/ 666924 w 767"/>
                <a:gd name="T1" fmla="*/ 277646 h 239"/>
                <a:gd name="T2" fmla="*/ 666924 w 767"/>
                <a:gd name="T3" fmla="*/ 235136 h 239"/>
                <a:gd name="T4" fmla="*/ 681528 w 767"/>
                <a:gd name="T5" fmla="*/ 221851 h 239"/>
                <a:gd name="T6" fmla="*/ 681528 w 767"/>
                <a:gd name="T7" fmla="*/ 200596 h 239"/>
                <a:gd name="T8" fmla="*/ 752115 w 767"/>
                <a:gd name="T9" fmla="*/ 166056 h 239"/>
                <a:gd name="T10" fmla="*/ 776455 w 767"/>
                <a:gd name="T11" fmla="*/ 146130 h 239"/>
                <a:gd name="T12" fmla="*/ 788625 w 767"/>
                <a:gd name="T13" fmla="*/ 124874 h 239"/>
                <a:gd name="T14" fmla="*/ 815400 w 767"/>
                <a:gd name="T15" fmla="*/ 103619 h 239"/>
                <a:gd name="T16" fmla="*/ 857995 w 767"/>
                <a:gd name="T17" fmla="*/ 85021 h 239"/>
                <a:gd name="T18" fmla="*/ 882335 w 767"/>
                <a:gd name="T19" fmla="*/ 71736 h 239"/>
                <a:gd name="T20" fmla="*/ 909110 w 767"/>
                <a:gd name="T21" fmla="*/ 71736 h 239"/>
                <a:gd name="T22" fmla="*/ 921280 w 767"/>
                <a:gd name="T23" fmla="*/ 29226 h 239"/>
                <a:gd name="T24" fmla="*/ 933450 w 767"/>
                <a:gd name="T25" fmla="*/ 0 h 239"/>
                <a:gd name="T26" fmla="*/ 654754 w 767"/>
                <a:gd name="T27" fmla="*/ 29226 h 239"/>
                <a:gd name="T28" fmla="*/ 428389 w 767"/>
                <a:gd name="T29" fmla="*/ 42510 h 239"/>
                <a:gd name="T30" fmla="*/ 227582 w 767"/>
                <a:gd name="T31" fmla="*/ 50481 h 239"/>
                <a:gd name="T32" fmla="*/ 75455 w 767"/>
                <a:gd name="T33" fmla="*/ 71736 h 239"/>
                <a:gd name="T34" fmla="*/ 63285 w 767"/>
                <a:gd name="T35" fmla="*/ 85021 h 239"/>
                <a:gd name="T36" fmla="*/ 48681 w 767"/>
                <a:gd name="T37" fmla="*/ 103619 h 239"/>
                <a:gd name="T38" fmla="*/ 48681 w 767"/>
                <a:gd name="T39" fmla="*/ 124874 h 239"/>
                <a:gd name="T40" fmla="*/ 48681 w 767"/>
                <a:gd name="T41" fmla="*/ 146130 h 239"/>
                <a:gd name="T42" fmla="*/ 36510 w 767"/>
                <a:gd name="T43" fmla="*/ 166056 h 239"/>
                <a:gd name="T44" fmla="*/ 36510 w 767"/>
                <a:gd name="T45" fmla="*/ 179341 h 239"/>
                <a:gd name="T46" fmla="*/ 24340 w 767"/>
                <a:gd name="T47" fmla="*/ 200596 h 239"/>
                <a:gd name="T48" fmla="*/ 24340 w 767"/>
                <a:gd name="T49" fmla="*/ 235136 h 239"/>
                <a:gd name="T50" fmla="*/ 0 w 767"/>
                <a:gd name="T51" fmla="*/ 235136 h 239"/>
                <a:gd name="T52" fmla="*/ 12170 w 767"/>
                <a:gd name="T53" fmla="*/ 256391 h 239"/>
                <a:gd name="T54" fmla="*/ 12170 w 767"/>
                <a:gd name="T55" fmla="*/ 298902 h 239"/>
                <a:gd name="T56" fmla="*/ 86408 w 767"/>
                <a:gd name="T57" fmla="*/ 317500 h 239"/>
                <a:gd name="T58" fmla="*/ 271394 w 767"/>
                <a:gd name="T59" fmla="*/ 312186 h 239"/>
                <a:gd name="T60" fmla="*/ 460031 w 767"/>
                <a:gd name="T61" fmla="*/ 304215 h 239"/>
                <a:gd name="T62" fmla="*/ 522099 w 767"/>
                <a:gd name="T63" fmla="*/ 277646 h 2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7" h="239">
                  <a:moveTo>
                    <a:pt x="429" y="209"/>
                  </a:moveTo>
                  <a:lnTo>
                    <a:pt x="548" y="209"/>
                  </a:lnTo>
                  <a:lnTo>
                    <a:pt x="548" y="193"/>
                  </a:lnTo>
                  <a:lnTo>
                    <a:pt x="548" y="177"/>
                  </a:lnTo>
                  <a:lnTo>
                    <a:pt x="548" y="167"/>
                  </a:lnTo>
                  <a:lnTo>
                    <a:pt x="560" y="167"/>
                  </a:lnTo>
                  <a:lnTo>
                    <a:pt x="570" y="167"/>
                  </a:lnTo>
                  <a:lnTo>
                    <a:pt x="560" y="151"/>
                  </a:lnTo>
                  <a:lnTo>
                    <a:pt x="590" y="135"/>
                  </a:lnTo>
                  <a:lnTo>
                    <a:pt x="618" y="125"/>
                  </a:lnTo>
                  <a:lnTo>
                    <a:pt x="626" y="125"/>
                  </a:lnTo>
                  <a:lnTo>
                    <a:pt x="638" y="110"/>
                  </a:lnTo>
                  <a:lnTo>
                    <a:pt x="638" y="94"/>
                  </a:lnTo>
                  <a:lnTo>
                    <a:pt x="648" y="94"/>
                  </a:lnTo>
                  <a:lnTo>
                    <a:pt x="658" y="78"/>
                  </a:lnTo>
                  <a:lnTo>
                    <a:pt x="670" y="78"/>
                  </a:lnTo>
                  <a:lnTo>
                    <a:pt x="695" y="64"/>
                  </a:lnTo>
                  <a:lnTo>
                    <a:pt x="705" y="64"/>
                  </a:lnTo>
                  <a:lnTo>
                    <a:pt x="715" y="54"/>
                  </a:lnTo>
                  <a:lnTo>
                    <a:pt x="725" y="54"/>
                  </a:lnTo>
                  <a:lnTo>
                    <a:pt x="735" y="54"/>
                  </a:lnTo>
                  <a:lnTo>
                    <a:pt x="747" y="54"/>
                  </a:lnTo>
                  <a:lnTo>
                    <a:pt x="747" y="38"/>
                  </a:lnTo>
                  <a:lnTo>
                    <a:pt x="757" y="22"/>
                  </a:lnTo>
                  <a:lnTo>
                    <a:pt x="767" y="12"/>
                  </a:lnTo>
                  <a:lnTo>
                    <a:pt x="767" y="0"/>
                  </a:lnTo>
                  <a:lnTo>
                    <a:pt x="618" y="12"/>
                  </a:lnTo>
                  <a:lnTo>
                    <a:pt x="538" y="22"/>
                  </a:lnTo>
                  <a:lnTo>
                    <a:pt x="451" y="26"/>
                  </a:lnTo>
                  <a:lnTo>
                    <a:pt x="352" y="32"/>
                  </a:lnTo>
                  <a:lnTo>
                    <a:pt x="207" y="38"/>
                  </a:lnTo>
                  <a:lnTo>
                    <a:pt x="187" y="38"/>
                  </a:lnTo>
                  <a:lnTo>
                    <a:pt x="187" y="54"/>
                  </a:lnTo>
                  <a:lnTo>
                    <a:pt x="62" y="54"/>
                  </a:lnTo>
                  <a:lnTo>
                    <a:pt x="52" y="54"/>
                  </a:lnTo>
                  <a:lnTo>
                    <a:pt x="52" y="64"/>
                  </a:lnTo>
                  <a:lnTo>
                    <a:pt x="52" y="78"/>
                  </a:lnTo>
                  <a:lnTo>
                    <a:pt x="40" y="78"/>
                  </a:lnTo>
                  <a:lnTo>
                    <a:pt x="30" y="78"/>
                  </a:lnTo>
                  <a:lnTo>
                    <a:pt x="40" y="94"/>
                  </a:lnTo>
                  <a:lnTo>
                    <a:pt x="52" y="94"/>
                  </a:lnTo>
                  <a:lnTo>
                    <a:pt x="40" y="110"/>
                  </a:lnTo>
                  <a:lnTo>
                    <a:pt x="30" y="116"/>
                  </a:lnTo>
                  <a:lnTo>
                    <a:pt x="30" y="125"/>
                  </a:lnTo>
                  <a:lnTo>
                    <a:pt x="40" y="125"/>
                  </a:lnTo>
                  <a:lnTo>
                    <a:pt x="30" y="135"/>
                  </a:lnTo>
                  <a:lnTo>
                    <a:pt x="30" y="151"/>
                  </a:lnTo>
                  <a:lnTo>
                    <a:pt x="20" y="151"/>
                  </a:lnTo>
                  <a:lnTo>
                    <a:pt x="20" y="167"/>
                  </a:lnTo>
                  <a:lnTo>
                    <a:pt x="20" y="177"/>
                  </a:lnTo>
                  <a:lnTo>
                    <a:pt x="10" y="177"/>
                  </a:lnTo>
                  <a:lnTo>
                    <a:pt x="0" y="177"/>
                  </a:lnTo>
                  <a:lnTo>
                    <a:pt x="0" y="193"/>
                  </a:lnTo>
                  <a:lnTo>
                    <a:pt x="10" y="193"/>
                  </a:lnTo>
                  <a:lnTo>
                    <a:pt x="10" y="209"/>
                  </a:lnTo>
                  <a:lnTo>
                    <a:pt x="10" y="225"/>
                  </a:lnTo>
                  <a:lnTo>
                    <a:pt x="0" y="235"/>
                  </a:lnTo>
                  <a:lnTo>
                    <a:pt x="71" y="239"/>
                  </a:lnTo>
                  <a:lnTo>
                    <a:pt x="149" y="239"/>
                  </a:lnTo>
                  <a:lnTo>
                    <a:pt x="223" y="235"/>
                  </a:lnTo>
                  <a:lnTo>
                    <a:pt x="300" y="235"/>
                  </a:lnTo>
                  <a:lnTo>
                    <a:pt x="378" y="229"/>
                  </a:lnTo>
                  <a:lnTo>
                    <a:pt x="425" y="225"/>
                  </a:lnTo>
                  <a:lnTo>
                    <a:pt x="429" y="209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3" name="Freeform 45"/>
            <p:cNvSpPr>
              <a:spLocks/>
            </p:cNvSpPr>
            <p:nvPr/>
          </p:nvSpPr>
          <p:spPr bwMode="auto">
            <a:xfrm>
              <a:off x="4130675" y="3627438"/>
              <a:ext cx="828675" cy="434975"/>
            </a:xfrm>
            <a:custGeom>
              <a:avLst/>
              <a:gdLst>
                <a:gd name="T0" fmla="*/ 484102 w 683"/>
                <a:gd name="T1" fmla="*/ 34480 h 328"/>
                <a:gd name="T2" fmla="*/ 484102 w 683"/>
                <a:gd name="T3" fmla="*/ 55698 h 328"/>
                <a:gd name="T4" fmla="*/ 440423 w 683"/>
                <a:gd name="T5" fmla="*/ 76916 h 328"/>
                <a:gd name="T6" fmla="*/ 425864 w 683"/>
                <a:gd name="T7" fmla="*/ 98135 h 328"/>
                <a:gd name="T8" fmla="*/ 401598 w 683"/>
                <a:gd name="T9" fmla="*/ 129962 h 328"/>
                <a:gd name="T10" fmla="*/ 388252 w 683"/>
                <a:gd name="T11" fmla="*/ 149854 h 328"/>
                <a:gd name="T12" fmla="*/ 378546 w 683"/>
                <a:gd name="T13" fmla="*/ 171072 h 328"/>
                <a:gd name="T14" fmla="*/ 351853 w 683"/>
                <a:gd name="T15" fmla="*/ 171072 h 328"/>
                <a:gd name="T16" fmla="*/ 339720 w 683"/>
                <a:gd name="T17" fmla="*/ 149854 h 328"/>
                <a:gd name="T18" fmla="*/ 320308 w 683"/>
                <a:gd name="T19" fmla="*/ 186986 h 328"/>
                <a:gd name="T20" fmla="*/ 308175 w 683"/>
                <a:gd name="T21" fmla="*/ 205552 h 328"/>
                <a:gd name="T22" fmla="*/ 281483 w 683"/>
                <a:gd name="T23" fmla="*/ 186986 h 328"/>
                <a:gd name="T24" fmla="*/ 269350 w 683"/>
                <a:gd name="T25" fmla="*/ 226771 h 328"/>
                <a:gd name="T26" fmla="*/ 245084 w 683"/>
                <a:gd name="T27" fmla="*/ 226771 h 328"/>
                <a:gd name="T28" fmla="*/ 211112 w 683"/>
                <a:gd name="T29" fmla="*/ 205552 h 328"/>
                <a:gd name="T30" fmla="*/ 163794 w 683"/>
                <a:gd name="T31" fmla="*/ 226771 h 328"/>
                <a:gd name="T32" fmla="*/ 137101 w 683"/>
                <a:gd name="T33" fmla="*/ 240032 h 328"/>
                <a:gd name="T34" fmla="*/ 149234 w 683"/>
                <a:gd name="T35" fmla="*/ 282469 h 328"/>
                <a:gd name="T36" fmla="*/ 124969 w 683"/>
                <a:gd name="T37" fmla="*/ 303687 h 328"/>
                <a:gd name="T38" fmla="*/ 105556 w 683"/>
                <a:gd name="T39" fmla="*/ 316948 h 328"/>
                <a:gd name="T40" fmla="*/ 105556 w 683"/>
                <a:gd name="T41" fmla="*/ 336840 h 328"/>
                <a:gd name="T42" fmla="*/ 81290 w 683"/>
                <a:gd name="T43" fmla="*/ 336840 h 328"/>
                <a:gd name="T44" fmla="*/ 42465 w 683"/>
                <a:gd name="T45" fmla="*/ 336840 h 328"/>
                <a:gd name="T46" fmla="*/ 42465 w 683"/>
                <a:gd name="T47" fmla="*/ 379277 h 328"/>
                <a:gd name="T48" fmla="*/ 30332 w 683"/>
                <a:gd name="T49" fmla="*/ 413757 h 328"/>
                <a:gd name="T50" fmla="*/ 0 w 683"/>
                <a:gd name="T51" fmla="*/ 434975 h 328"/>
                <a:gd name="T52" fmla="*/ 163794 w 683"/>
                <a:gd name="T53" fmla="*/ 434975 h 328"/>
                <a:gd name="T54" fmla="*/ 188059 w 683"/>
                <a:gd name="T55" fmla="*/ 413757 h 328"/>
                <a:gd name="T56" fmla="*/ 484102 w 683"/>
                <a:gd name="T57" fmla="*/ 397843 h 328"/>
                <a:gd name="T58" fmla="*/ 686720 w 683"/>
                <a:gd name="T59" fmla="*/ 379277 h 328"/>
                <a:gd name="T60" fmla="*/ 723119 w 683"/>
                <a:gd name="T61" fmla="*/ 336840 h 328"/>
                <a:gd name="T62" fmla="*/ 761944 w 683"/>
                <a:gd name="T63" fmla="*/ 316948 h 328"/>
                <a:gd name="T64" fmla="*/ 792276 w 683"/>
                <a:gd name="T65" fmla="*/ 282469 h 328"/>
                <a:gd name="T66" fmla="*/ 792276 w 683"/>
                <a:gd name="T67" fmla="*/ 240032 h 328"/>
                <a:gd name="T68" fmla="*/ 816542 w 683"/>
                <a:gd name="T69" fmla="*/ 226771 h 328"/>
                <a:gd name="T70" fmla="*/ 828675 w 683"/>
                <a:gd name="T71" fmla="*/ 205552 h 328"/>
                <a:gd name="T72" fmla="*/ 804409 w 683"/>
                <a:gd name="T73" fmla="*/ 205552 h 328"/>
                <a:gd name="T74" fmla="*/ 780144 w 683"/>
                <a:gd name="T75" fmla="*/ 171072 h 328"/>
                <a:gd name="T76" fmla="*/ 735252 w 683"/>
                <a:gd name="T77" fmla="*/ 129962 h 328"/>
                <a:gd name="T78" fmla="*/ 735252 w 683"/>
                <a:gd name="T79" fmla="*/ 76916 h 328"/>
                <a:gd name="T80" fmla="*/ 749811 w 683"/>
                <a:gd name="T81" fmla="*/ 55698 h 328"/>
                <a:gd name="T82" fmla="*/ 723119 w 683"/>
                <a:gd name="T83" fmla="*/ 55698 h 328"/>
                <a:gd name="T84" fmla="*/ 696427 w 683"/>
                <a:gd name="T85" fmla="*/ 34480 h 328"/>
                <a:gd name="T86" fmla="*/ 672161 w 683"/>
                <a:gd name="T87" fmla="*/ 76916 h 328"/>
                <a:gd name="T88" fmla="*/ 652748 w 683"/>
                <a:gd name="T89" fmla="*/ 55698 h 328"/>
                <a:gd name="T90" fmla="*/ 628483 w 683"/>
                <a:gd name="T91" fmla="*/ 76916 h 328"/>
                <a:gd name="T92" fmla="*/ 601790 w 683"/>
                <a:gd name="T93" fmla="*/ 55698 h 328"/>
                <a:gd name="T94" fmla="*/ 578738 w 683"/>
                <a:gd name="T95" fmla="*/ 55698 h 328"/>
                <a:gd name="T96" fmla="*/ 566605 w 683"/>
                <a:gd name="T97" fmla="*/ 21218 h 328"/>
                <a:gd name="T98" fmla="*/ 535060 w 683"/>
                <a:gd name="T99" fmla="*/ 0 h 328"/>
                <a:gd name="T100" fmla="*/ 520500 w 683"/>
                <a:gd name="T101" fmla="*/ 21218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83" h="328">
                  <a:moveTo>
                    <a:pt x="399" y="16"/>
                  </a:moveTo>
                  <a:lnTo>
                    <a:pt x="399" y="26"/>
                  </a:lnTo>
                  <a:lnTo>
                    <a:pt x="409" y="26"/>
                  </a:lnTo>
                  <a:lnTo>
                    <a:pt x="399" y="42"/>
                  </a:lnTo>
                  <a:lnTo>
                    <a:pt x="377" y="58"/>
                  </a:lnTo>
                  <a:lnTo>
                    <a:pt x="363" y="58"/>
                  </a:lnTo>
                  <a:lnTo>
                    <a:pt x="351" y="58"/>
                  </a:lnTo>
                  <a:lnTo>
                    <a:pt x="351" y="74"/>
                  </a:lnTo>
                  <a:lnTo>
                    <a:pt x="341" y="84"/>
                  </a:lnTo>
                  <a:lnTo>
                    <a:pt x="331" y="98"/>
                  </a:lnTo>
                  <a:lnTo>
                    <a:pt x="320" y="98"/>
                  </a:lnTo>
                  <a:lnTo>
                    <a:pt x="320" y="113"/>
                  </a:lnTo>
                  <a:lnTo>
                    <a:pt x="320" y="129"/>
                  </a:lnTo>
                  <a:lnTo>
                    <a:pt x="312" y="129"/>
                  </a:lnTo>
                  <a:lnTo>
                    <a:pt x="300" y="141"/>
                  </a:lnTo>
                  <a:lnTo>
                    <a:pt x="290" y="129"/>
                  </a:lnTo>
                  <a:lnTo>
                    <a:pt x="280" y="129"/>
                  </a:lnTo>
                  <a:lnTo>
                    <a:pt x="280" y="113"/>
                  </a:lnTo>
                  <a:lnTo>
                    <a:pt x="264" y="129"/>
                  </a:lnTo>
                  <a:lnTo>
                    <a:pt x="264" y="141"/>
                  </a:lnTo>
                  <a:lnTo>
                    <a:pt x="264" y="155"/>
                  </a:lnTo>
                  <a:lnTo>
                    <a:pt x="254" y="155"/>
                  </a:lnTo>
                  <a:lnTo>
                    <a:pt x="242" y="155"/>
                  </a:lnTo>
                  <a:lnTo>
                    <a:pt x="232" y="141"/>
                  </a:lnTo>
                  <a:lnTo>
                    <a:pt x="222" y="155"/>
                  </a:lnTo>
                  <a:lnTo>
                    <a:pt x="222" y="171"/>
                  </a:lnTo>
                  <a:lnTo>
                    <a:pt x="212" y="171"/>
                  </a:lnTo>
                  <a:lnTo>
                    <a:pt x="202" y="171"/>
                  </a:lnTo>
                  <a:lnTo>
                    <a:pt x="186" y="155"/>
                  </a:lnTo>
                  <a:lnTo>
                    <a:pt x="174" y="155"/>
                  </a:lnTo>
                  <a:lnTo>
                    <a:pt x="155" y="171"/>
                  </a:lnTo>
                  <a:lnTo>
                    <a:pt x="135" y="171"/>
                  </a:lnTo>
                  <a:lnTo>
                    <a:pt x="123" y="181"/>
                  </a:lnTo>
                  <a:lnTo>
                    <a:pt x="113" y="181"/>
                  </a:lnTo>
                  <a:lnTo>
                    <a:pt x="113" y="197"/>
                  </a:lnTo>
                  <a:lnTo>
                    <a:pt x="123" y="213"/>
                  </a:lnTo>
                  <a:lnTo>
                    <a:pt x="113" y="229"/>
                  </a:lnTo>
                  <a:lnTo>
                    <a:pt x="103" y="229"/>
                  </a:lnTo>
                  <a:lnTo>
                    <a:pt x="87" y="229"/>
                  </a:lnTo>
                  <a:lnTo>
                    <a:pt x="87" y="239"/>
                  </a:lnTo>
                  <a:lnTo>
                    <a:pt x="103" y="254"/>
                  </a:lnTo>
                  <a:lnTo>
                    <a:pt x="87" y="254"/>
                  </a:lnTo>
                  <a:lnTo>
                    <a:pt x="77" y="270"/>
                  </a:lnTo>
                  <a:lnTo>
                    <a:pt x="67" y="254"/>
                  </a:lnTo>
                  <a:lnTo>
                    <a:pt x="57" y="239"/>
                  </a:lnTo>
                  <a:lnTo>
                    <a:pt x="35" y="254"/>
                  </a:lnTo>
                  <a:lnTo>
                    <a:pt x="35" y="260"/>
                  </a:lnTo>
                  <a:lnTo>
                    <a:pt x="35" y="286"/>
                  </a:lnTo>
                  <a:lnTo>
                    <a:pt x="35" y="296"/>
                  </a:lnTo>
                  <a:lnTo>
                    <a:pt x="25" y="312"/>
                  </a:lnTo>
                  <a:lnTo>
                    <a:pt x="10" y="328"/>
                  </a:lnTo>
                  <a:lnTo>
                    <a:pt x="0" y="328"/>
                  </a:lnTo>
                  <a:lnTo>
                    <a:pt x="10" y="328"/>
                  </a:lnTo>
                  <a:lnTo>
                    <a:pt x="135" y="328"/>
                  </a:lnTo>
                  <a:lnTo>
                    <a:pt x="135" y="312"/>
                  </a:lnTo>
                  <a:lnTo>
                    <a:pt x="155" y="312"/>
                  </a:lnTo>
                  <a:lnTo>
                    <a:pt x="300" y="306"/>
                  </a:lnTo>
                  <a:lnTo>
                    <a:pt x="399" y="300"/>
                  </a:lnTo>
                  <a:lnTo>
                    <a:pt x="486" y="296"/>
                  </a:lnTo>
                  <a:lnTo>
                    <a:pt x="566" y="286"/>
                  </a:lnTo>
                  <a:lnTo>
                    <a:pt x="574" y="270"/>
                  </a:lnTo>
                  <a:lnTo>
                    <a:pt x="596" y="254"/>
                  </a:lnTo>
                  <a:lnTo>
                    <a:pt x="606" y="254"/>
                  </a:lnTo>
                  <a:lnTo>
                    <a:pt x="628" y="239"/>
                  </a:lnTo>
                  <a:lnTo>
                    <a:pt x="628" y="229"/>
                  </a:lnTo>
                  <a:lnTo>
                    <a:pt x="653" y="213"/>
                  </a:lnTo>
                  <a:lnTo>
                    <a:pt x="643" y="197"/>
                  </a:lnTo>
                  <a:lnTo>
                    <a:pt x="653" y="181"/>
                  </a:lnTo>
                  <a:lnTo>
                    <a:pt x="663" y="181"/>
                  </a:lnTo>
                  <a:lnTo>
                    <a:pt x="673" y="171"/>
                  </a:lnTo>
                  <a:lnTo>
                    <a:pt x="673" y="155"/>
                  </a:lnTo>
                  <a:lnTo>
                    <a:pt x="683" y="155"/>
                  </a:lnTo>
                  <a:lnTo>
                    <a:pt x="673" y="155"/>
                  </a:lnTo>
                  <a:lnTo>
                    <a:pt x="663" y="155"/>
                  </a:lnTo>
                  <a:lnTo>
                    <a:pt x="643" y="141"/>
                  </a:lnTo>
                  <a:lnTo>
                    <a:pt x="643" y="129"/>
                  </a:lnTo>
                  <a:lnTo>
                    <a:pt x="628" y="98"/>
                  </a:lnTo>
                  <a:lnTo>
                    <a:pt x="606" y="98"/>
                  </a:lnTo>
                  <a:lnTo>
                    <a:pt x="606" y="84"/>
                  </a:lnTo>
                  <a:lnTo>
                    <a:pt x="606" y="58"/>
                  </a:lnTo>
                  <a:lnTo>
                    <a:pt x="618" y="58"/>
                  </a:lnTo>
                  <a:lnTo>
                    <a:pt x="618" y="42"/>
                  </a:lnTo>
                  <a:lnTo>
                    <a:pt x="606" y="42"/>
                  </a:lnTo>
                  <a:lnTo>
                    <a:pt x="596" y="42"/>
                  </a:lnTo>
                  <a:lnTo>
                    <a:pt x="586" y="42"/>
                  </a:lnTo>
                  <a:lnTo>
                    <a:pt x="574" y="26"/>
                  </a:lnTo>
                  <a:lnTo>
                    <a:pt x="566" y="42"/>
                  </a:lnTo>
                  <a:lnTo>
                    <a:pt x="554" y="58"/>
                  </a:lnTo>
                  <a:lnTo>
                    <a:pt x="538" y="58"/>
                  </a:lnTo>
                  <a:lnTo>
                    <a:pt x="538" y="42"/>
                  </a:lnTo>
                  <a:lnTo>
                    <a:pt x="528" y="42"/>
                  </a:lnTo>
                  <a:lnTo>
                    <a:pt x="518" y="58"/>
                  </a:lnTo>
                  <a:lnTo>
                    <a:pt x="508" y="58"/>
                  </a:lnTo>
                  <a:lnTo>
                    <a:pt x="496" y="42"/>
                  </a:lnTo>
                  <a:lnTo>
                    <a:pt x="486" y="42"/>
                  </a:lnTo>
                  <a:lnTo>
                    <a:pt x="477" y="42"/>
                  </a:lnTo>
                  <a:lnTo>
                    <a:pt x="467" y="26"/>
                  </a:lnTo>
                  <a:lnTo>
                    <a:pt x="467" y="16"/>
                  </a:lnTo>
                  <a:lnTo>
                    <a:pt x="451" y="0"/>
                  </a:lnTo>
                  <a:lnTo>
                    <a:pt x="441" y="0"/>
                  </a:lnTo>
                  <a:lnTo>
                    <a:pt x="429" y="0"/>
                  </a:lnTo>
                  <a:lnTo>
                    <a:pt x="429" y="16"/>
                  </a:lnTo>
                  <a:lnTo>
                    <a:pt x="399" y="16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4" name="Freeform 46"/>
            <p:cNvSpPr>
              <a:spLocks/>
            </p:cNvSpPr>
            <p:nvPr/>
          </p:nvSpPr>
          <p:spPr bwMode="auto">
            <a:xfrm>
              <a:off x="3460750" y="3421063"/>
              <a:ext cx="711200" cy="723900"/>
            </a:xfrm>
            <a:custGeom>
              <a:avLst/>
              <a:gdLst>
                <a:gd name="T0" fmla="*/ 188116 w 586"/>
                <a:gd name="T1" fmla="*/ 641548 h 545"/>
                <a:gd name="T2" fmla="*/ 320404 w 586"/>
                <a:gd name="T3" fmla="*/ 646861 h 545"/>
                <a:gd name="T4" fmla="*/ 453906 w 586"/>
                <a:gd name="T5" fmla="*/ 646861 h 545"/>
                <a:gd name="T6" fmla="*/ 586194 w 586"/>
                <a:gd name="T7" fmla="*/ 641548 h 545"/>
                <a:gd name="T8" fmla="*/ 617749 w 586"/>
                <a:gd name="T9" fmla="*/ 641548 h 545"/>
                <a:gd name="T10" fmla="*/ 605612 w 586"/>
                <a:gd name="T11" fmla="*/ 676083 h 545"/>
                <a:gd name="T12" fmla="*/ 571630 w 586"/>
                <a:gd name="T13" fmla="*/ 718587 h 545"/>
                <a:gd name="T14" fmla="*/ 642022 w 586"/>
                <a:gd name="T15" fmla="*/ 723900 h 545"/>
                <a:gd name="T16" fmla="*/ 668722 w 586"/>
                <a:gd name="T17" fmla="*/ 697335 h 545"/>
                <a:gd name="T18" fmla="*/ 642022 w 586"/>
                <a:gd name="T19" fmla="*/ 676083 h 545"/>
                <a:gd name="T20" fmla="*/ 668722 w 586"/>
                <a:gd name="T21" fmla="*/ 676083 h 545"/>
                <a:gd name="T22" fmla="*/ 668722 w 586"/>
                <a:gd name="T23" fmla="*/ 641548 h 545"/>
                <a:gd name="T24" fmla="*/ 699063 w 586"/>
                <a:gd name="T25" fmla="*/ 620296 h 545"/>
                <a:gd name="T26" fmla="*/ 711200 w 586"/>
                <a:gd name="T27" fmla="*/ 585761 h 545"/>
                <a:gd name="T28" fmla="*/ 711200 w 586"/>
                <a:gd name="T29" fmla="*/ 543257 h 545"/>
                <a:gd name="T30" fmla="*/ 680859 w 586"/>
                <a:gd name="T31" fmla="*/ 564509 h 545"/>
                <a:gd name="T32" fmla="*/ 668722 w 586"/>
                <a:gd name="T33" fmla="*/ 543257 h 545"/>
                <a:gd name="T34" fmla="*/ 668722 w 586"/>
                <a:gd name="T35" fmla="*/ 510051 h 545"/>
                <a:gd name="T36" fmla="*/ 654158 w 586"/>
                <a:gd name="T37" fmla="*/ 467546 h 545"/>
                <a:gd name="T38" fmla="*/ 642022 w 586"/>
                <a:gd name="T39" fmla="*/ 433012 h 545"/>
                <a:gd name="T40" fmla="*/ 617749 w 586"/>
                <a:gd name="T41" fmla="*/ 414416 h 545"/>
                <a:gd name="T42" fmla="*/ 605612 w 586"/>
                <a:gd name="T43" fmla="*/ 393164 h 545"/>
                <a:gd name="T44" fmla="*/ 571630 w 586"/>
                <a:gd name="T45" fmla="*/ 355973 h 545"/>
                <a:gd name="T46" fmla="*/ 571630 w 586"/>
                <a:gd name="T47" fmla="*/ 338706 h 545"/>
                <a:gd name="T48" fmla="*/ 559494 w 586"/>
                <a:gd name="T49" fmla="*/ 317453 h 545"/>
                <a:gd name="T50" fmla="*/ 559494 w 586"/>
                <a:gd name="T51" fmla="*/ 282919 h 545"/>
                <a:gd name="T52" fmla="*/ 547357 w 586"/>
                <a:gd name="T53" fmla="*/ 261667 h 545"/>
                <a:gd name="T54" fmla="*/ 535220 w 586"/>
                <a:gd name="T55" fmla="*/ 240414 h 545"/>
                <a:gd name="T56" fmla="*/ 508520 w 586"/>
                <a:gd name="T57" fmla="*/ 205880 h 545"/>
                <a:gd name="T58" fmla="*/ 485461 w 586"/>
                <a:gd name="T59" fmla="*/ 184628 h 545"/>
                <a:gd name="T60" fmla="*/ 466042 w 586"/>
                <a:gd name="T61" fmla="*/ 151421 h 545"/>
                <a:gd name="T62" fmla="*/ 453906 w 586"/>
                <a:gd name="T63" fmla="*/ 130169 h 545"/>
                <a:gd name="T64" fmla="*/ 453906 w 586"/>
                <a:gd name="T65" fmla="*/ 74382 h 545"/>
                <a:gd name="T66" fmla="*/ 466042 w 586"/>
                <a:gd name="T67" fmla="*/ 13283 h 545"/>
                <a:gd name="T68" fmla="*/ 415069 w 586"/>
                <a:gd name="T69" fmla="*/ 26565 h 545"/>
                <a:gd name="T70" fmla="*/ 297345 w 586"/>
                <a:gd name="T71" fmla="*/ 34535 h 545"/>
                <a:gd name="T72" fmla="*/ 183261 w 586"/>
                <a:gd name="T73" fmla="*/ 34535 h 545"/>
                <a:gd name="T74" fmla="*/ 67965 w 586"/>
                <a:gd name="T75" fmla="*/ 26565 h 545"/>
                <a:gd name="T76" fmla="*/ 0 w 586"/>
                <a:gd name="T77" fmla="*/ 0 h 545"/>
                <a:gd name="T78" fmla="*/ 12137 w 586"/>
                <a:gd name="T79" fmla="*/ 34535 h 545"/>
                <a:gd name="T80" fmla="*/ 43691 w 586"/>
                <a:gd name="T81" fmla="*/ 74382 h 545"/>
                <a:gd name="T82" fmla="*/ 43691 w 586"/>
                <a:gd name="T83" fmla="*/ 111574 h 545"/>
                <a:gd name="T84" fmla="*/ 82528 w 586"/>
                <a:gd name="T85" fmla="*/ 111574 h 545"/>
                <a:gd name="T86" fmla="*/ 67965 w 586"/>
                <a:gd name="T87" fmla="*/ 151421 h 545"/>
                <a:gd name="T88" fmla="*/ 55828 w 586"/>
                <a:gd name="T89" fmla="*/ 184628 h 545"/>
                <a:gd name="T90" fmla="*/ 94665 w 586"/>
                <a:gd name="T91" fmla="*/ 227132 h 545"/>
                <a:gd name="T92" fmla="*/ 121365 w 586"/>
                <a:gd name="T93" fmla="*/ 261667 h 545"/>
                <a:gd name="T94" fmla="*/ 106801 w 586"/>
                <a:gd name="T95" fmla="*/ 564509 h 5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86" h="545">
                  <a:moveTo>
                    <a:pt x="100" y="483"/>
                  </a:moveTo>
                  <a:lnTo>
                    <a:pt x="155" y="483"/>
                  </a:lnTo>
                  <a:lnTo>
                    <a:pt x="207" y="487"/>
                  </a:lnTo>
                  <a:lnTo>
                    <a:pt x="264" y="487"/>
                  </a:lnTo>
                  <a:lnTo>
                    <a:pt x="316" y="487"/>
                  </a:lnTo>
                  <a:lnTo>
                    <a:pt x="374" y="487"/>
                  </a:lnTo>
                  <a:lnTo>
                    <a:pt x="431" y="483"/>
                  </a:lnTo>
                  <a:lnTo>
                    <a:pt x="483" y="483"/>
                  </a:lnTo>
                  <a:lnTo>
                    <a:pt x="499" y="483"/>
                  </a:lnTo>
                  <a:lnTo>
                    <a:pt x="509" y="483"/>
                  </a:lnTo>
                  <a:lnTo>
                    <a:pt x="509" y="493"/>
                  </a:lnTo>
                  <a:lnTo>
                    <a:pt x="499" y="509"/>
                  </a:lnTo>
                  <a:lnTo>
                    <a:pt x="487" y="525"/>
                  </a:lnTo>
                  <a:lnTo>
                    <a:pt x="471" y="541"/>
                  </a:lnTo>
                  <a:lnTo>
                    <a:pt x="487" y="541"/>
                  </a:lnTo>
                  <a:lnTo>
                    <a:pt x="529" y="545"/>
                  </a:lnTo>
                  <a:lnTo>
                    <a:pt x="539" y="541"/>
                  </a:lnTo>
                  <a:lnTo>
                    <a:pt x="551" y="525"/>
                  </a:lnTo>
                  <a:lnTo>
                    <a:pt x="539" y="525"/>
                  </a:lnTo>
                  <a:lnTo>
                    <a:pt x="529" y="509"/>
                  </a:lnTo>
                  <a:lnTo>
                    <a:pt x="539" y="509"/>
                  </a:lnTo>
                  <a:lnTo>
                    <a:pt x="551" y="509"/>
                  </a:lnTo>
                  <a:lnTo>
                    <a:pt x="551" y="493"/>
                  </a:lnTo>
                  <a:lnTo>
                    <a:pt x="551" y="483"/>
                  </a:lnTo>
                  <a:lnTo>
                    <a:pt x="561" y="483"/>
                  </a:lnTo>
                  <a:lnTo>
                    <a:pt x="576" y="467"/>
                  </a:lnTo>
                  <a:lnTo>
                    <a:pt x="586" y="451"/>
                  </a:lnTo>
                  <a:lnTo>
                    <a:pt x="586" y="441"/>
                  </a:lnTo>
                  <a:lnTo>
                    <a:pt x="586" y="415"/>
                  </a:lnTo>
                  <a:lnTo>
                    <a:pt x="586" y="409"/>
                  </a:lnTo>
                  <a:lnTo>
                    <a:pt x="576" y="425"/>
                  </a:lnTo>
                  <a:lnTo>
                    <a:pt x="561" y="425"/>
                  </a:lnTo>
                  <a:lnTo>
                    <a:pt x="551" y="425"/>
                  </a:lnTo>
                  <a:lnTo>
                    <a:pt x="551" y="409"/>
                  </a:lnTo>
                  <a:lnTo>
                    <a:pt x="551" y="394"/>
                  </a:lnTo>
                  <a:lnTo>
                    <a:pt x="551" y="384"/>
                  </a:lnTo>
                  <a:lnTo>
                    <a:pt x="551" y="368"/>
                  </a:lnTo>
                  <a:lnTo>
                    <a:pt x="539" y="352"/>
                  </a:lnTo>
                  <a:lnTo>
                    <a:pt x="539" y="336"/>
                  </a:lnTo>
                  <a:lnTo>
                    <a:pt x="529" y="326"/>
                  </a:lnTo>
                  <a:lnTo>
                    <a:pt x="519" y="312"/>
                  </a:lnTo>
                  <a:lnTo>
                    <a:pt x="509" y="312"/>
                  </a:lnTo>
                  <a:lnTo>
                    <a:pt x="499" y="312"/>
                  </a:lnTo>
                  <a:lnTo>
                    <a:pt x="499" y="296"/>
                  </a:lnTo>
                  <a:lnTo>
                    <a:pt x="487" y="284"/>
                  </a:lnTo>
                  <a:lnTo>
                    <a:pt x="471" y="268"/>
                  </a:lnTo>
                  <a:lnTo>
                    <a:pt x="487" y="255"/>
                  </a:lnTo>
                  <a:lnTo>
                    <a:pt x="471" y="255"/>
                  </a:lnTo>
                  <a:lnTo>
                    <a:pt x="471" y="239"/>
                  </a:lnTo>
                  <a:lnTo>
                    <a:pt x="461" y="239"/>
                  </a:lnTo>
                  <a:lnTo>
                    <a:pt x="471" y="229"/>
                  </a:lnTo>
                  <a:lnTo>
                    <a:pt x="461" y="213"/>
                  </a:lnTo>
                  <a:lnTo>
                    <a:pt x="451" y="213"/>
                  </a:lnTo>
                  <a:lnTo>
                    <a:pt x="451" y="197"/>
                  </a:lnTo>
                  <a:lnTo>
                    <a:pt x="441" y="197"/>
                  </a:lnTo>
                  <a:lnTo>
                    <a:pt x="441" y="181"/>
                  </a:lnTo>
                  <a:lnTo>
                    <a:pt x="431" y="171"/>
                  </a:lnTo>
                  <a:lnTo>
                    <a:pt x="419" y="155"/>
                  </a:lnTo>
                  <a:lnTo>
                    <a:pt x="410" y="155"/>
                  </a:lnTo>
                  <a:lnTo>
                    <a:pt x="400" y="139"/>
                  </a:lnTo>
                  <a:lnTo>
                    <a:pt x="400" y="124"/>
                  </a:lnTo>
                  <a:lnTo>
                    <a:pt x="384" y="114"/>
                  </a:lnTo>
                  <a:lnTo>
                    <a:pt x="374" y="114"/>
                  </a:lnTo>
                  <a:lnTo>
                    <a:pt x="374" y="98"/>
                  </a:lnTo>
                  <a:lnTo>
                    <a:pt x="364" y="84"/>
                  </a:lnTo>
                  <a:lnTo>
                    <a:pt x="374" y="56"/>
                  </a:lnTo>
                  <a:lnTo>
                    <a:pt x="374" y="40"/>
                  </a:lnTo>
                  <a:lnTo>
                    <a:pt x="384" y="10"/>
                  </a:lnTo>
                  <a:lnTo>
                    <a:pt x="374" y="14"/>
                  </a:lnTo>
                  <a:lnTo>
                    <a:pt x="342" y="20"/>
                  </a:lnTo>
                  <a:lnTo>
                    <a:pt x="296" y="20"/>
                  </a:lnTo>
                  <a:lnTo>
                    <a:pt x="245" y="26"/>
                  </a:lnTo>
                  <a:lnTo>
                    <a:pt x="197" y="26"/>
                  </a:lnTo>
                  <a:lnTo>
                    <a:pt x="151" y="26"/>
                  </a:lnTo>
                  <a:lnTo>
                    <a:pt x="104" y="26"/>
                  </a:lnTo>
                  <a:lnTo>
                    <a:pt x="56" y="20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26"/>
                  </a:lnTo>
                  <a:lnTo>
                    <a:pt x="20" y="40"/>
                  </a:lnTo>
                  <a:lnTo>
                    <a:pt x="36" y="56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56" y="84"/>
                  </a:lnTo>
                  <a:lnTo>
                    <a:pt x="68" y="84"/>
                  </a:lnTo>
                  <a:lnTo>
                    <a:pt x="68" y="98"/>
                  </a:lnTo>
                  <a:lnTo>
                    <a:pt x="56" y="114"/>
                  </a:lnTo>
                  <a:lnTo>
                    <a:pt x="56" y="124"/>
                  </a:lnTo>
                  <a:lnTo>
                    <a:pt x="46" y="139"/>
                  </a:lnTo>
                  <a:lnTo>
                    <a:pt x="56" y="155"/>
                  </a:lnTo>
                  <a:lnTo>
                    <a:pt x="78" y="171"/>
                  </a:lnTo>
                  <a:lnTo>
                    <a:pt x="88" y="181"/>
                  </a:lnTo>
                  <a:lnTo>
                    <a:pt x="100" y="197"/>
                  </a:lnTo>
                  <a:lnTo>
                    <a:pt x="100" y="229"/>
                  </a:lnTo>
                  <a:lnTo>
                    <a:pt x="88" y="425"/>
                  </a:lnTo>
                  <a:lnTo>
                    <a:pt x="100" y="483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5" name="Freeform 47"/>
            <p:cNvSpPr>
              <a:spLocks/>
            </p:cNvSpPr>
            <p:nvPr/>
          </p:nvSpPr>
          <p:spPr bwMode="auto">
            <a:xfrm>
              <a:off x="2720975" y="3455988"/>
              <a:ext cx="858838" cy="528637"/>
            </a:xfrm>
            <a:custGeom>
              <a:avLst/>
              <a:gdLst>
                <a:gd name="T0" fmla="*/ 763952 w 706"/>
                <a:gd name="T1" fmla="*/ 76844 h 399"/>
                <a:gd name="T2" fmla="*/ 751787 w 706"/>
                <a:gd name="T3" fmla="*/ 76844 h 399"/>
                <a:gd name="T4" fmla="*/ 670283 w 706"/>
                <a:gd name="T5" fmla="*/ 76844 h 399"/>
                <a:gd name="T6" fmla="*/ 582696 w 706"/>
                <a:gd name="T7" fmla="*/ 76844 h 399"/>
                <a:gd name="T8" fmla="*/ 493893 w 706"/>
                <a:gd name="T9" fmla="*/ 68895 h 399"/>
                <a:gd name="T10" fmla="*/ 403873 w 706"/>
                <a:gd name="T11" fmla="*/ 60946 h 399"/>
                <a:gd name="T12" fmla="*/ 316286 w 706"/>
                <a:gd name="T13" fmla="*/ 47697 h 399"/>
                <a:gd name="T14" fmla="*/ 227483 w 706"/>
                <a:gd name="T15" fmla="*/ 34448 h 399"/>
                <a:gd name="T16" fmla="*/ 139896 w 706"/>
                <a:gd name="T17" fmla="*/ 21198 h 399"/>
                <a:gd name="T18" fmla="*/ 58391 w 706"/>
                <a:gd name="T19" fmla="*/ 0 h 399"/>
                <a:gd name="T20" fmla="*/ 0 w 706"/>
                <a:gd name="T21" fmla="*/ 453117 h 399"/>
                <a:gd name="T22" fmla="*/ 107051 w 706"/>
                <a:gd name="T23" fmla="*/ 474316 h 399"/>
                <a:gd name="T24" fmla="*/ 215318 w 706"/>
                <a:gd name="T25" fmla="*/ 487565 h 399"/>
                <a:gd name="T26" fmla="*/ 321152 w 706"/>
                <a:gd name="T27" fmla="*/ 503464 h 399"/>
                <a:gd name="T28" fmla="*/ 430635 w 706"/>
                <a:gd name="T29" fmla="*/ 507439 h 399"/>
                <a:gd name="T30" fmla="*/ 543769 w 706"/>
                <a:gd name="T31" fmla="*/ 515388 h 399"/>
                <a:gd name="T32" fmla="*/ 650819 w 706"/>
                <a:gd name="T33" fmla="*/ 520688 h 399"/>
                <a:gd name="T34" fmla="*/ 759086 w 706"/>
                <a:gd name="T35" fmla="*/ 528637 h 399"/>
                <a:gd name="T36" fmla="*/ 846673 w 706"/>
                <a:gd name="T37" fmla="*/ 528637 h 399"/>
                <a:gd name="T38" fmla="*/ 858838 w 706"/>
                <a:gd name="T39" fmla="*/ 268956 h 399"/>
                <a:gd name="T40" fmla="*/ 858838 w 706"/>
                <a:gd name="T41" fmla="*/ 226559 h 399"/>
                <a:gd name="T42" fmla="*/ 846673 w 706"/>
                <a:gd name="T43" fmla="*/ 205360 h 399"/>
                <a:gd name="T44" fmla="*/ 834508 w 706"/>
                <a:gd name="T45" fmla="*/ 192111 h 399"/>
                <a:gd name="T46" fmla="*/ 807746 w 706"/>
                <a:gd name="T47" fmla="*/ 170913 h 399"/>
                <a:gd name="T48" fmla="*/ 795581 w 706"/>
                <a:gd name="T49" fmla="*/ 149714 h 399"/>
                <a:gd name="T50" fmla="*/ 807746 w 706"/>
                <a:gd name="T51" fmla="*/ 129841 h 399"/>
                <a:gd name="T52" fmla="*/ 807746 w 706"/>
                <a:gd name="T53" fmla="*/ 116592 h 399"/>
                <a:gd name="T54" fmla="*/ 822343 w 706"/>
                <a:gd name="T55" fmla="*/ 95393 h 399"/>
                <a:gd name="T56" fmla="*/ 822343 w 706"/>
                <a:gd name="T57" fmla="*/ 76844 h 399"/>
                <a:gd name="T58" fmla="*/ 807746 w 706"/>
                <a:gd name="T59" fmla="*/ 76844 h 399"/>
                <a:gd name="T60" fmla="*/ 783416 w 706"/>
                <a:gd name="T61" fmla="*/ 76844 h 399"/>
                <a:gd name="T62" fmla="*/ 763952 w 706"/>
                <a:gd name="T63" fmla="*/ 76844 h 3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06" h="399">
                  <a:moveTo>
                    <a:pt x="628" y="58"/>
                  </a:moveTo>
                  <a:lnTo>
                    <a:pt x="618" y="58"/>
                  </a:lnTo>
                  <a:lnTo>
                    <a:pt x="551" y="58"/>
                  </a:lnTo>
                  <a:lnTo>
                    <a:pt x="479" y="58"/>
                  </a:lnTo>
                  <a:lnTo>
                    <a:pt x="406" y="52"/>
                  </a:lnTo>
                  <a:lnTo>
                    <a:pt x="332" y="46"/>
                  </a:lnTo>
                  <a:lnTo>
                    <a:pt x="260" y="36"/>
                  </a:lnTo>
                  <a:lnTo>
                    <a:pt x="187" y="26"/>
                  </a:lnTo>
                  <a:lnTo>
                    <a:pt x="115" y="16"/>
                  </a:lnTo>
                  <a:lnTo>
                    <a:pt x="48" y="0"/>
                  </a:lnTo>
                  <a:lnTo>
                    <a:pt x="0" y="342"/>
                  </a:lnTo>
                  <a:lnTo>
                    <a:pt x="88" y="358"/>
                  </a:lnTo>
                  <a:lnTo>
                    <a:pt x="177" y="368"/>
                  </a:lnTo>
                  <a:lnTo>
                    <a:pt x="264" y="380"/>
                  </a:lnTo>
                  <a:lnTo>
                    <a:pt x="354" y="383"/>
                  </a:lnTo>
                  <a:lnTo>
                    <a:pt x="447" y="389"/>
                  </a:lnTo>
                  <a:lnTo>
                    <a:pt x="535" y="393"/>
                  </a:lnTo>
                  <a:lnTo>
                    <a:pt x="624" y="399"/>
                  </a:lnTo>
                  <a:lnTo>
                    <a:pt x="696" y="399"/>
                  </a:lnTo>
                  <a:lnTo>
                    <a:pt x="706" y="203"/>
                  </a:lnTo>
                  <a:lnTo>
                    <a:pt x="706" y="171"/>
                  </a:lnTo>
                  <a:lnTo>
                    <a:pt x="696" y="155"/>
                  </a:lnTo>
                  <a:lnTo>
                    <a:pt x="686" y="145"/>
                  </a:lnTo>
                  <a:lnTo>
                    <a:pt x="664" y="129"/>
                  </a:lnTo>
                  <a:lnTo>
                    <a:pt x="654" y="113"/>
                  </a:lnTo>
                  <a:lnTo>
                    <a:pt x="664" y="98"/>
                  </a:lnTo>
                  <a:lnTo>
                    <a:pt x="664" y="88"/>
                  </a:lnTo>
                  <a:lnTo>
                    <a:pt x="676" y="72"/>
                  </a:lnTo>
                  <a:lnTo>
                    <a:pt x="676" y="58"/>
                  </a:lnTo>
                  <a:lnTo>
                    <a:pt x="664" y="58"/>
                  </a:lnTo>
                  <a:lnTo>
                    <a:pt x="644" y="58"/>
                  </a:lnTo>
                  <a:lnTo>
                    <a:pt x="628" y="58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6" name="Freeform 48"/>
            <p:cNvSpPr>
              <a:spLocks/>
            </p:cNvSpPr>
            <p:nvPr/>
          </p:nvSpPr>
          <p:spPr bwMode="auto">
            <a:xfrm>
              <a:off x="1958975" y="3175000"/>
              <a:ext cx="833438" cy="733425"/>
            </a:xfrm>
            <a:custGeom>
              <a:avLst/>
              <a:gdLst>
                <a:gd name="T0" fmla="*/ 674283 w 686"/>
                <a:gd name="T1" fmla="*/ 712243 h 554"/>
                <a:gd name="T2" fmla="*/ 762972 w 686"/>
                <a:gd name="T3" fmla="*/ 733425 h 554"/>
                <a:gd name="T4" fmla="*/ 821289 w 686"/>
                <a:gd name="T5" fmla="*/ 280661 h 554"/>
                <a:gd name="T6" fmla="*/ 833438 w 686"/>
                <a:gd name="T7" fmla="*/ 136359 h 554"/>
                <a:gd name="T8" fmla="*/ 630546 w 686"/>
                <a:gd name="T9" fmla="*/ 93995 h 554"/>
                <a:gd name="T10" fmla="*/ 560080 w 686"/>
                <a:gd name="T11" fmla="*/ 88699 h 554"/>
                <a:gd name="T12" fmla="*/ 466531 w 686"/>
                <a:gd name="T13" fmla="*/ 72813 h 554"/>
                <a:gd name="T14" fmla="*/ 379056 w 686"/>
                <a:gd name="T15" fmla="*/ 59574 h 554"/>
                <a:gd name="T16" fmla="*/ 290367 w 686"/>
                <a:gd name="T17" fmla="*/ 46336 h 554"/>
                <a:gd name="T18" fmla="*/ 195603 w 686"/>
                <a:gd name="T19" fmla="*/ 26477 h 554"/>
                <a:gd name="T20" fmla="*/ 106913 w 686"/>
                <a:gd name="T21" fmla="*/ 0 h 554"/>
                <a:gd name="T22" fmla="*/ 0 w 686"/>
                <a:gd name="T23" fmla="*/ 583827 h 554"/>
                <a:gd name="T24" fmla="*/ 114203 w 686"/>
                <a:gd name="T25" fmla="*/ 608981 h 554"/>
                <a:gd name="T26" fmla="*/ 227191 w 686"/>
                <a:gd name="T27" fmla="*/ 638106 h 554"/>
                <a:gd name="T28" fmla="*/ 340179 w 686"/>
                <a:gd name="T29" fmla="*/ 664584 h 554"/>
                <a:gd name="T30" fmla="*/ 454382 w 686"/>
                <a:gd name="T31" fmla="*/ 685766 h 554"/>
                <a:gd name="T32" fmla="*/ 567370 w 686"/>
                <a:gd name="T33" fmla="*/ 699004 h 554"/>
                <a:gd name="T34" fmla="*/ 657274 w 686"/>
                <a:gd name="T35" fmla="*/ 712243 h 554"/>
                <a:gd name="T36" fmla="*/ 674283 w 686"/>
                <a:gd name="T37" fmla="*/ 712243 h 5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86" h="554">
                  <a:moveTo>
                    <a:pt x="555" y="538"/>
                  </a:moveTo>
                  <a:lnTo>
                    <a:pt x="628" y="554"/>
                  </a:lnTo>
                  <a:lnTo>
                    <a:pt x="676" y="212"/>
                  </a:lnTo>
                  <a:lnTo>
                    <a:pt x="686" y="103"/>
                  </a:lnTo>
                  <a:lnTo>
                    <a:pt x="519" y="71"/>
                  </a:lnTo>
                  <a:lnTo>
                    <a:pt x="461" y="67"/>
                  </a:lnTo>
                  <a:lnTo>
                    <a:pt x="384" y="55"/>
                  </a:lnTo>
                  <a:lnTo>
                    <a:pt x="312" y="45"/>
                  </a:lnTo>
                  <a:lnTo>
                    <a:pt x="239" y="35"/>
                  </a:lnTo>
                  <a:lnTo>
                    <a:pt x="161" y="20"/>
                  </a:lnTo>
                  <a:lnTo>
                    <a:pt x="88" y="0"/>
                  </a:lnTo>
                  <a:lnTo>
                    <a:pt x="0" y="441"/>
                  </a:lnTo>
                  <a:lnTo>
                    <a:pt x="94" y="460"/>
                  </a:lnTo>
                  <a:lnTo>
                    <a:pt x="187" y="482"/>
                  </a:lnTo>
                  <a:lnTo>
                    <a:pt x="280" y="502"/>
                  </a:lnTo>
                  <a:lnTo>
                    <a:pt x="374" y="518"/>
                  </a:lnTo>
                  <a:lnTo>
                    <a:pt x="467" y="528"/>
                  </a:lnTo>
                  <a:lnTo>
                    <a:pt x="541" y="538"/>
                  </a:lnTo>
                  <a:lnTo>
                    <a:pt x="555" y="538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7" name="Freeform 49"/>
            <p:cNvSpPr>
              <a:spLocks/>
            </p:cNvSpPr>
            <p:nvPr/>
          </p:nvSpPr>
          <p:spPr bwMode="auto">
            <a:xfrm>
              <a:off x="1411288" y="2876550"/>
              <a:ext cx="655637" cy="882650"/>
            </a:xfrm>
            <a:custGeom>
              <a:avLst/>
              <a:gdLst>
                <a:gd name="T0" fmla="*/ 497506 w 539"/>
                <a:gd name="T1" fmla="*/ 90120 h 666"/>
                <a:gd name="T2" fmla="*/ 447633 w 539"/>
                <a:gd name="T3" fmla="*/ 84819 h 666"/>
                <a:gd name="T4" fmla="*/ 396545 w 539"/>
                <a:gd name="T5" fmla="*/ 68916 h 666"/>
                <a:gd name="T6" fmla="*/ 340591 w 539"/>
                <a:gd name="T7" fmla="*/ 55663 h 666"/>
                <a:gd name="T8" fmla="*/ 290718 w 539"/>
                <a:gd name="T9" fmla="*/ 42410 h 666"/>
                <a:gd name="T10" fmla="*/ 239630 w 539"/>
                <a:gd name="T11" fmla="*/ 21205 h 666"/>
                <a:gd name="T12" fmla="*/ 188541 w 539"/>
                <a:gd name="T13" fmla="*/ 0 h 666"/>
                <a:gd name="T14" fmla="*/ 0 w 539"/>
                <a:gd name="T15" fmla="*/ 750120 h 666"/>
                <a:gd name="T16" fmla="*/ 107043 w 539"/>
                <a:gd name="T17" fmla="*/ 784578 h 666"/>
                <a:gd name="T18" fmla="*/ 220168 w 539"/>
                <a:gd name="T19" fmla="*/ 813734 h 666"/>
                <a:gd name="T20" fmla="*/ 333292 w 539"/>
                <a:gd name="T21" fmla="*/ 840240 h 666"/>
                <a:gd name="T22" fmla="*/ 447633 w 539"/>
                <a:gd name="T23" fmla="*/ 861445 h 666"/>
                <a:gd name="T24" fmla="*/ 548594 w 539"/>
                <a:gd name="T25" fmla="*/ 882650 h 666"/>
                <a:gd name="T26" fmla="*/ 655637 w 539"/>
                <a:gd name="T27" fmla="*/ 298193 h 666"/>
                <a:gd name="T28" fmla="*/ 467096 w 539"/>
                <a:gd name="T29" fmla="*/ 242530 h 666"/>
                <a:gd name="T30" fmla="*/ 497506 w 539"/>
                <a:gd name="T31" fmla="*/ 90120 h 6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9" h="666">
                  <a:moveTo>
                    <a:pt x="409" y="68"/>
                  </a:moveTo>
                  <a:lnTo>
                    <a:pt x="368" y="64"/>
                  </a:lnTo>
                  <a:lnTo>
                    <a:pt x="326" y="52"/>
                  </a:lnTo>
                  <a:lnTo>
                    <a:pt x="280" y="42"/>
                  </a:lnTo>
                  <a:lnTo>
                    <a:pt x="239" y="32"/>
                  </a:lnTo>
                  <a:lnTo>
                    <a:pt x="197" y="16"/>
                  </a:lnTo>
                  <a:lnTo>
                    <a:pt x="155" y="0"/>
                  </a:lnTo>
                  <a:lnTo>
                    <a:pt x="0" y="566"/>
                  </a:lnTo>
                  <a:lnTo>
                    <a:pt x="88" y="592"/>
                  </a:lnTo>
                  <a:lnTo>
                    <a:pt x="181" y="614"/>
                  </a:lnTo>
                  <a:lnTo>
                    <a:pt x="274" y="634"/>
                  </a:lnTo>
                  <a:lnTo>
                    <a:pt x="368" y="650"/>
                  </a:lnTo>
                  <a:lnTo>
                    <a:pt x="451" y="666"/>
                  </a:lnTo>
                  <a:lnTo>
                    <a:pt x="539" y="225"/>
                  </a:lnTo>
                  <a:lnTo>
                    <a:pt x="384" y="183"/>
                  </a:lnTo>
                  <a:lnTo>
                    <a:pt x="409" y="68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8" name="Freeform 50"/>
            <p:cNvSpPr>
              <a:spLocks/>
            </p:cNvSpPr>
            <p:nvPr/>
          </p:nvSpPr>
          <p:spPr bwMode="auto">
            <a:xfrm>
              <a:off x="1878013" y="2520950"/>
              <a:ext cx="793750" cy="747713"/>
            </a:xfrm>
            <a:custGeom>
              <a:avLst/>
              <a:gdLst>
                <a:gd name="T0" fmla="*/ 125201 w 653"/>
                <a:gd name="T1" fmla="*/ 13257 h 564"/>
                <a:gd name="T2" fmla="*/ 30389 w 653"/>
                <a:gd name="T3" fmla="*/ 445446 h 564"/>
                <a:gd name="T4" fmla="*/ 0 w 653"/>
                <a:gd name="T5" fmla="*/ 597905 h 564"/>
                <a:gd name="T6" fmla="*/ 188409 w 653"/>
                <a:gd name="T7" fmla="*/ 653586 h 564"/>
                <a:gd name="T8" fmla="*/ 277144 w 653"/>
                <a:gd name="T9" fmla="*/ 680101 h 564"/>
                <a:gd name="T10" fmla="*/ 371956 w 653"/>
                <a:gd name="T11" fmla="*/ 699987 h 564"/>
                <a:gd name="T12" fmla="*/ 458260 w 653"/>
                <a:gd name="T13" fmla="*/ 713244 h 564"/>
                <a:gd name="T14" fmla="*/ 548210 w 653"/>
                <a:gd name="T15" fmla="*/ 726501 h 564"/>
                <a:gd name="T16" fmla="*/ 641807 w 653"/>
                <a:gd name="T17" fmla="*/ 742410 h 564"/>
                <a:gd name="T18" fmla="*/ 712309 w 653"/>
                <a:gd name="T19" fmla="*/ 747713 h 564"/>
                <a:gd name="T20" fmla="*/ 712309 w 653"/>
                <a:gd name="T21" fmla="*/ 674798 h 564"/>
                <a:gd name="T22" fmla="*/ 724464 w 653"/>
                <a:gd name="T23" fmla="*/ 653586 h 564"/>
                <a:gd name="T24" fmla="*/ 712309 w 653"/>
                <a:gd name="T25" fmla="*/ 637677 h 564"/>
                <a:gd name="T26" fmla="*/ 724464 w 653"/>
                <a:gd name="T27" fmla="*/ 597905 h 564"/>
                <a:gd name="T28" fmla="*/ 756068 w 653"/>
                <a:gd name="T29" fmla="*/ 445446 h 564"/>
                <a:gd name="T30" fmla="*/ 793750 w 653"/>
                <a:gd name="T31" fmla="*/ 141853 h 564"/>
                <a:gd name="T32" fmla="*/ 793750 w 653"/>
                <a:gd name="T33" fmla="*/ 149808 h 564"/>
                <a:gd name="T34" fmla="*/ 736619 w 653"/>
                <a:gd name="T35" fmla="*/ 137876 h 564"/>
                <a:gd name="T36" fmla="*/ 649100 w 653"/>
                <a:gd name="T37" fmla="*/ 129922 h 564"/>
                <a:gd name="T38" fmla="*/ 560366 w 653"/>
                <a:gd name="T39" fmla="*/ 108710 h 564"/>
                <a:gd name="T40" fmla="*/ 472846 w 653"/>
                <a:gd name="T41" fmla="*/ 95453 h 564"/>
                <a:gd name="T42" fmla="*/ 384112 w 653"/>
                <a:gd name="T43" fmla="*/ 74241 h 564"/>
                <a:gd name="T44" fmla="*/ 296593 w 653"/>
                <a:gd name="T45" fmla="*/ 47726 h 564"/>
                <a:gd name="T46" fmla="*/ 207858 w 653"/>
                <a:gd name="T47" fmla="*/ 26515 h 564"/>
                <a:gd name="T48" fmla="*/ 125201 w 653"/>
                <a:gd name="T49" fmla="*/ 0 h 564"/>
                <a:gd name="T50" fmla="*/ 125201 w 653"/>
                <a:gd name="T51" fmla="*/ 13257 h 5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3" h="564">
                  <a:moveTo>
                    <a:pt x="103" y="10"/>
                  </a:moveTo>
                  <a:lnTo>
                    <a:pt x="25" y="336"/>
                  </a:lnTo>
                  <a:lnTo>
                    <a:pt x="0" y="451"/>
                  </a:lnTo>
                  <a:lnTo>
                    <a:pt x="155" y="493"/>
                  </a:lnTo>
                  <a:lnTo>
                    <a:pt x="228" y="513"/>
                  </a:lnTo>
                  <a:lnTo>
                    <a:pt x="306" y="528"/>
                  </a:lnTo>
                  <a:lnTo>
                    <a:pt x="377" y="538"/>
                  </a:lnTo>
                  <a:lnTo>
                    <a:pt x="451" y="548"/>
                  </a:lnTo>
                  <a:lnTo>
                    <a:pt x="528" y="560"/>
                  </a:lnTo>
                  <a:lnTo>
                    <a:pt x="586" y="564"/>
                  </a:lnTo>
                  <a:lnTo>
                    <a:pt x="586" y="509"/>
                  </a:lnTo>
                  <a:lnTo>
                    <a:pt x="596" y="493"/>
                  </a:lnTo>
                  <a:lnTo>
                    <a:pt x="586" y="481"/>
                  </a:lnTo>
                  <a:lnTo>
                    <a:pt x="596" y="451"/>
                  </a:lnTo>
                  <a:lnTo>
                    <a:pt x="622" y="336"/>
                  </a:lnTo>
                  <a:lnTo>
                    <a:pt x="653" y="107"/>
                  </a:lnTo>
                  <a:lnTo>
                    <a:pt x="653" y="113"/>
                  </a:lnTo>
                  <a:lnTo>
                    <a:pt x="606" y="104"/>
                  </a:lnTo>
                  <a:lnTo>
                    <a:pt x="534" y="98"/>
                  </a:lnTo>
                  <a:lnTo>
                    <a:pt x="461" y="82"/>
                  </a:lnTo>
                  <a:lnTo>
                    <a:pt x="389" y="72"/>
                  </a:lnTo>
                  <a:lnTo>
                    <a:pt x="316" y="56"/>
                  </a:lnTo>
                  <a:lnTo>
                    <a:pt x="244" y="36"/>
                  </a:lnTo>
                  <a:lnTo>
                    <a:pt x="171" y="20"/>
                  </a:lnTo>
                  <a:lnTo>
                    <a:pt x="103" y="0"/>
                  </a:lnTo>
                  <a:lnTo>
                    <a:pt x="103" y="1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599" name="Freeform 51"/>
            <p:cNvSpPr>
              <a:spLocks/>
            </p:cNvSpPr>
            <p:nvPr/>
          </p:nvSpPr>
          <p:spPr bwMode="auto">
            <a:xfrm>
              <a:off x="887413" y="2662238"/>
              <a:ext cx="712787" cy="1246187"/>
            </a:xfrm>
            <a:custGeom>
              <a:avLst/>
              <a:gdLst>
                <a:gd name="T0" fmla="*/ 391668 w 586"/>
                <a:gd name="T1" fmla="*/ 1246187 h 940"/>
                <a:gd name="T2" fmla="*/ 12164 w 586"/>
                <a:gd name="T3" fmla="*/ 477263 h 940"/>
                <a:gd name="T4" fmla="*/ 0 w 586"/>
                <a:gd name="T5" fmla="*/ 456051 h 940"/>
                <a:gd name="T6" fmla="*/ 12164 w 586"/>
                <a:gd name="T7" fmla="*/ 421582 h 940"/>
                <a:gd name="T8" fmla="*/ 12164 w 586"/>
                <a:gd name="T9" fmla="*/ 400371 h 940"/>
                <a:gd name="T10" fmla="*/ 31625 w 586"/>
                <a:gd name="T11" fmla="*/ 359273 h 940"/>
                <a:gd name="T12" fmla="*/ 31625 w 586"/>
                <a:gd name="T13" fmla="*/ 324804 h 940"/>
                <a:gd name="T14" fmla="*/ 117987 w 586"/>
                <a:gd name="T15" fmla="*/ 0 h 940"/>
                <a:gd name="T16" fmla="*/ 117987 w 586"/>
                <a:gd name="T17" fmla="*/ 7954 h 940"/>
                <a:gd name="T18" fmla="*/ 203132 w 586"/>
                <a:gd name="T19" fmla="*/ 34469 h 940"/>
                <a:gd name="T20" fmla="*/ 301657 w 586"/>
                <a:gd name="T21" fmla="*/ 76892 h 940"/>
                <a:gd name="T22" fmla="*/ 403832 w 586"/>
                <a:gd name="T23" fmla="*/ 119316 h 940"/>
                <a:gd name="T24" fmla="*/ 415995 w 586"/>
                <a:gd name="T25" fmla="*/ 119316 h 940"/>
                <a:gd name="T26" fmla="*/ 465866 w 586"/>
                <a:gd name="T27" fmla="*/ 140527 h 940"/>
                <a:gd name="T28" fmla="*/ 524251 w 586"/>
                <a:gd name="T29" fmla="*/ 161739 h 940"/>
                <a:gd name="T30" fmla="*/ 580204 w 586"/>
                <a:gd name="T31" fmla="*/ 180299 h 940"/>
                <a:gd name="T32" fmla="*/ 638589 w 586"/>
                <a:gd name="T33" fmla="*/ 194882 h 940"/>
                <a:gd name="T34" fmla="*/ 693325 w 586"/>
                <a:gd name="T35" fmla="*/ 208140 h 940"/>
                <a:gd name="T36" fmla="*/ 712787 w 586"/>
                <a:gd name="T37" fmla="*/ 213443 h 940"/>
                <a:gd name="T38" fmla="*/ 524251 w 586"/>
                <a:gd name="T39" fmla="*/ 963806 h 940"/>
                <a:gd name="T40" fmla="*/ 524251 w 586"/>
                <a:gd name="T41" fmla="*/ 942595 h 940"/>
                <a:gd name="T42" fmla="*/ 509655 w 586"/>
                <a:gd name="T43" fmla="*/ 998275 h 940"/>
                <a:gd name="T44" fmla="*/ 509655 w 586"/>
                <a:gd name="T45" fmla="*/ 1040699 h 940"/>
                <a:gd name="T46" fmla="*/ 497491 w 586"/>
                <a:gd name="T47" fmla="*/ 1061910 h 940"/>
                <a:gd name="T48" fmla="*/ 485328 w 586"/>
                <a:gd name="T49" fmla="*/ 1075168 h 940"/>
                <a:gd name="T50" fmla="*/ 473164 w 586"/>
                <a:gd name="T51" fmla="*/ 1096379 h 940"/>
                <a:gd name="T52" fmla="*/ 454919 w 586"/>
                <a:gd name="T53" fmla="*/ 1096379 h 940"/>
                <a:gd name="T54" fmla="*/ 442755 w 586"/>
                <a:gd name="T55" fmla="*/ 1096379 h 940"/>
                <a:gd name="T56" fmla="*/ 442755 w 586"/>
                <a:gd name="T57" fmla="*/ 1075168 h 940"/>
                <a:gd name="T58" fmla="*/ 428159 w 586"/>
                <a:gd name="T59" fmla="*/ 1075168 h 940"/>
                <a:gd name="T60" fmla="*/ 415995 w 586"/>
                <a:gd name="T61" fmla="*/ 1075168 h 940"/>
                <a:gd name="T62" fmla="*/ 415995 w 586"/>
                <a:gd name="T63" fmla="*/ 1096379 h 940"/>
                <a:gd name="T64" fmla="*/ 403832 w 586"/>
                <a:gd name="T65" fmla="*/ 1134826 h 940"/>
                <a:gd name="T66" fmla="*/ 403832 w 586"/>
                <a:gd name="T67" fmla="*/ 1150734 h 940"/>
                <a:gd name="T68" fmla="*/ 403832 w 586"/>
                <a:gd name="T69" fmla="*/ 1171946 h 940"/>
                <a:gd name="T70" fmla="*/ 403832 w 586"/>
                <a:gd name="T71" fmla="*/ 1190506 h 940"/>
                <a:gd name="T72" fmla="*/ 403832 w 586"/>
                <a:gd name="T73" fmla="*/ 1203764 h 940"/>
                <a:gd name="T74" fmla="*/ 391668 w 586"/>
                <a:gd name="T75" fmla="*/ 1224975 h 940"/>
                <a:gd name="T76" fmla="*/ 391668 w 586"/>
                <a:gd name="T77" fmla="*/ 1246187 h 9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86" h="940">
                  <a:moveTo>
                    <a:pt x="322" y="940"/>
                  </a:moveTo>
                  <a:lnTo>
                    <a:pt x="10" y="360"/>
                  </a:lnTo>
                  <a:lnTo>
                    <a:pt x="0" y="344"/>
                  </a:lnTo>
                  <a:lnTo>
                    <a:pt x="10" y="318"/>
                  </a:lnTo>
                  <a:lnTo>
                    <a:pt x="10" y="302"/>
                  </a:lnTo>
                  <a:lnTo>
                    <a:pt x="26" y="271"/>
                  </a:lnTo>
                  <a:lnTo>
                    <a:pt x="26" y="245"/>
                  </a:lnTo>
                  <a:lnTo>
                    <a:pt x="97" y="0"/>
                  </a:lnTo>
                  <a:lnTo>
                    <a:pt x="97" y="6"/>
                  </a:lnTo>
                  <a:lnTo>
                    <a:pt x="167" y="26"/>
                  </a:lnTo>
                  <a:lnTo>
                    <a:pt x="248" y="58"/>
                  </a:lnTo>
                  <a:lnTo>
                    <a:pt x="332" y="90"/>
                  </a:lnTo>
                  <a:lnTo>
                    <a:pt x="342" y="90"/>
                  </a:lnTo>
                  <a:lnTo>
                    <a:pt x="383" y="106"/>
                  </a:lnTo>
                  <a:lnTo>
                    <a:pt x="431" y="122"/>
                  </a:lnTo>
                  <a:lnTo>
                    <a:pt x="477" y="136"/>
                  </a:lnTo>
                  <a:lnTo>
                    <a:pt x="525" y="147"/>
                  </a:lnTo>
                  <a:lnTo>
                    <a:pt x="570" y="157"/>
                  </a:lnTo>
                  <a:lnTo>
                    <a:pt x="586" y="161"/>
                  </a:lnTo>
                  <a:lnTo>
                    <a:pt x="431" y="727"/>
                  </a:lnTo>
                  <a:lnTo>
                    <a:pt x="431" y="711"/>
                  </a:lnTo>
                  <a:lnTo>
                    <a:pt x="419" y="753"/>
                  </a:lnTo>
                  <a:lnTo>
                    <a:pt x="419" y="785"/>
                  </a:lnTo>
                  <a:lnTo>
                    <a:pt x="409" y="801"/>
                  </a:lnTo>
                  <a:lnTo>
                    <a:pt x="399" y="811"/>
                  </a:lnTo>
                  <a:lnTo>
                    <a:pt x="389" y="827"/>
                  </a:lnTo>
                  <a:lnTo>
                    <a:pt x="374" y="827"/>
                  </a:lnTo>
                  <a:lnTo>
                    <a:pt x="364" y="827"/>
                  </a:lnTo>
                  <a:lnTo>
                    <a:pt x="364" y="811"/>
                  </a:lnTo>
                  <a:lnTo>
                    <a:pt x="352" y="811"/>
                  </a:lnTo>
                  <a:lnTo>
                    <a:pt x="342" y="811"/>
                  </a:lnTo>
                  <a:lnTo>
                    <a:pt x="342" y="827"/>
                  </a:lnTo>
                  <a:lnTo>
                    <a:pt x="332" y="856"/>
                  </a:lnTo>
                  <a:lnTo>
                    <a:pt x="332" y="868"/>
                  </a:lnTo>
                  <a:lnTo>
                    <a:pt x="332" y="884"/>
                  </a:lnTo>
                  <a:lnTo>
                    <a:pt x="332" y="898"/>
                  </a:lnTo>
                  <a:lnTo>
                    <a:pt x="332" y="908"/>
                  </a:lnTo>
                  <a:lnTo>
                    <a:pt x="322" y="924"/>
                  </a:lnTo>
                  <a:lnTo>
                    <a:pt x="322" y="94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600" name="Freeform 52"/>
            <p:cNvSpPr>
              <a:spLocks/>
            </p:cNvSpPr>
            <p:nvPr/>
          </p:nvSpPr>
          <p:spPr bwMode="auto">
            <a:xfrm>
              <a:off x="2627313" y="2533650"/>
              <a:ext cx="793750" cy="585788"/>
            </a:xfrm>
            <a:custGeom>
              <a:avLst/>
              <a:gdLst>
                <a:gd name="T0" fmla="*/ 69286 w 653"/>
                <a:gd name="T1" fmla="*/ 0 h 441"/>
                <a:gd name="T2" fmla="*/ 156805 w 653"/>
                <a:gd name="T3" fmla="*/ 18596 h 441"/>
                <a:gd name="T4" fmla="*/ 245540 w 653"/>
                <a:gd name="T5" fmla="*/ 34536 h 441"/>
                <a:gd name="T6" fmla="*/ 340352 w 653"/>
                <a:gd name="T7" fmla="*/ 47819 h 441"/>
                <a:gd name="T8" fmla="*/ 429087 w 653"/>
                <a:gd name="T9" fmla="*/ 61103 h 441"/>
                <a:gd name="T10" fmla="*/ 523899 w 653"/>
                <a:gd name="T11" fmla="*/ 69073 h 441"/>
                <a:gd name="T12" fmla="*/ 610203 w 653"/>
                <a:gd name="T13" fmla="*/ 74386 h 441"/>
                <a:gd name="T14" fmla="*/ 707446 w 653"/>
                <a:gd name="T15" fmla="*/ 74386 h 441"/>
                <a:gd name="T16" fmla="*/ 793750 w 653"/>
                <a:gd name="T17" fmla="*/ 74386 h 441"/>
                <a:gd name="T18" fmla="*/ 793750 w 653"/>
                <a:gd name="T19" fmla="*/ 95639 h 441"/>
                <a:gd name="T20" fmla="*/ 781595 w 653"/>
                <a:gd name="T21" fmla="*/ 95639 h 441"/>
                <a:gd name="T22" fmla="*/ 770655 w 653"/>
                <a:gd name="T23" fmla="*/ 116892 h 441"/>
                <a:gd name="T24" fmla="*/ 751206 w 653"/>
                <a:gd name="T25" fmla="*/ 116892 h 441"/>
                <a:gd name="T26" fmla="*/ 751206 w 653"/>
                <a:gd name="T27" fmla="*/ 128847 h 441"/>
                <a:gd name="T28" fmla="*/ 770655 w 653"/>
                <a:gd name="T29" fmla="*/ 128847 h 441"/>
                <a:gd name="T30" fmla="*/ 781595 w 653"/>
                <a:gd name="T31" fmla="*/ 150100 h 441"/>
                <a:gd name="T32" fmla="*/ 781595 w 653"/>
                <a:gd name="T33" fmla="*/ 171353 h 441"/>
                <a:gd name="T34" fmla="*/ 793750 w 653"/>
                <a:gd name="T35" fmla="*/ 171353 h 441"/>
                <a:gd name="T36" fmla="*/ 793750 w 653"/>
                <a:gd name="T37" fmla="*/ 433031 h 441"/>
                <a:gd name="T38" fmla="*/ 781595 w 653"/>
                <a:gd name="T39" fmla="*/ 433031 h 441"/>
                <a:gd name="T40" fmla="*/ 770655 w 653"/>
                <a:gd name="T41" fmla="*/ 433031 h 441"/>
                <a:gd name="T42" fmla="*/ 751206 w 653"/>
                <a:gd name="T43" fmla="*/ 454285 h 441"/>
                <a:gd name="T44" fmla="*/ 751206 w 653"/>
                <a:gd name="T45" fmla="*/ 475538 h 441"/>
                <a:gd name="T46" fmla="*/ 770655 w 653"/>
                <a:gd name="T47" fmla="*/ 488821 h 441"/>
                <a:gd name="T48" fmla="*/ 793750 w 653"/>
                <a:gd name="T49" fmla="*/ 475538 h 441"/>
                <a:gd name="T50" fmla="*/ 793750 w 653"/>
                <a:gd name="T51" fmla="*/ 508746 h 441"/>
                <a:gd name="T52" fmla="*/ 770655 w 653"/>
                <a:gd name="T53" fmla="*/ 551252 h 441"/>
                <a:gd name="T54" fmla="*/ 751206 w 653"/>
                <a:gd name="T55" fmla="*/ 564535 h 441"/>
                <a:gd name="T56" fmla="*/ 751206 w 653"/>
                <a:gd name="T57" fmla="*/ 585788 h 441"/>
                <a:gd name="T58" fmla="*/ 739051 w 653"/>
                <a:gd name="T59" fmla="*/ 585788 h 441"/>
                <a:gd name="T60" fmla="*/ 724464 w 653"/>
                <a:gd name="T61" fmla="*/ 585788 h 441"/>
                <a:gd name="T62" fmla="*/ 724464 w 653"/>
                <a:gd name="T63" fmla="*/ 564535 h 441"/>
                <a:gd name="T64" fmla="*/ 712309 w 653"/>
                <a:gd name="T65" fmla="*/ 564535 h 441"/>
                <a:gd name="T66" fmla="*/ 700153 w 653"/>
                <a:gd name="T67" fmla="*/ 551252 h 441"/>
                <a:gd name="T68" fmla="*/ 687998 w 653"/>
                <a:gd name="T69" fmla="*/ 551252 h 441"/>
                <a:gd name="T70" fmla="*/ 675842 w 653"/>
                <a:gd name="T71" fmla="*/ 564535 h 441"/>
                <a:gd name="T72" fmla="*/ 675842 w 653"/>
                <a:gd name="T73" fmla="*/ 551252 h 441"/>
                <a:gd name="T74" fmla="*/ 661256 w 653"/>
                <a:gd name="T75" fmla="*/ 551252 h 441"/>
                <a:gd name="T76" fmla="*/ 649100 w 653"/>
                <a:gd name="T77" fmla="*/ 529999 h 441"/>
                <a:gd name="T78" fmla="*/ 629652 w 653"/>
                <a:gd name="T79" fmla="*/ 529999 h 441"/>
                <a:gd name="T80" fmla="*/ 617496 w 653"/>
                <a:gd name="T81" fmla="*/ 529999 h 441"/>
                <a:gd name="T82" fmla="*/ 617496 w 653"/>
                <a:gd name="T83" fmla="*/ 551252 h 441"/>
                <a:gd name="T84" fmla="*/ 605341 w 653"/>
                <a:gd name="T85" fmla="*/ 551252 h 441"/>
                <a:gd name="T86" fmla="*/ 590754 w 653"/>
                <a:gd name="T87" fmla="*/ 551252 h 441"/>
                <a:gd name="T88" fmla="*/ 590754 w 653"/>
                <a:gd name="T89" fmla="*/ 529999 h 441"/>
                <a:gd name="T90" fmla="*/ 579814 w 653"/>
                <a:gd name="T91" fmla="*/ 529999 h 441"/>
                <a:gd name="T92" fmla="*/ 579814 w 653"/>
                <a:gd name="T93" fmla="*/ 508746 h 441"/>
                <a:gd name="T94" fmla="*/ 567659 w 653"/>
                <a:gd name="T95" fmla="*/ 508746 h 441"/>
                <a:gd name="T96" fmla="*/ 485002 w 653"/>
                <a:gd name="T97" fmla="*/ 508746 h 441"/>
                <a:gd name="T98" fmla="*/ 402345 w 653"/>
                <a:gd name="T99" fmla="*/ 500776 h 441"/>
                <a:gd name="T100" fmla="*/ 320904 w 653"/>
                <a:gd name="T101" fmla="*/ 496791 h 441"/>
                <a:gd name="T102" fmla="*/ 238247 w 653"/>
                <a:gd name="T103" fmla="*/ 483508 h 441"/>
                <a:gd name="T104" fmla="*/ 164098 w 653"/>
                <a:gd name="T105" fmla="*/ 467568 h 441"/>
                <a:gd name="T106" fmla="*/ 81441 w 653"/>
                <a:gd name="T107" fmla="*/ 454285 h 441"/>
                <a:gd name="T108" fmla="*/ 0 w 653"/>
                <a:gd name="T109" fmla="*/ 433031 h 441"/>
                <a:gd name="T110" fmla="*/ 7293 w 653"/>
                <a:gd name="T111" fmla="*/ 433031 h 441"/>
                <a:gd name="T112" fmla="*/ 42544 w 653"/>
                <a:gd name="T113" fmla="*/ 128847 h 441"/>
                <a:gd name="T114" fmla="*/ 57131 w 653"/>
                <a:gd name="T115" fmla="*/ 0 h 441"/>
                <a:gd name="T116" fmla="*/ 69286 w 653"/>
                <a:gd name="T117" fmla="*/ 0 h 4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53" h="441">
                  <a:moveTo>
                    <a:pt x="57" y="0"/>
                  </a:moveTo>
                  <a:lnTo>
                    <a:pt x="129" y="14"/>
                  </a:lnTo>
                  <a:lnTo>
                    <a:pt x="202" y="26"/>
                  </a:lnTo>
                  <a:lnTo>
                    <a:pt x="280" y="36"/>
                  </a:lnTo>
                  <a:lnTo>
                    <a:pt x="353" y="46"/>
                  </a:lnTo>
                  <a:lnTo>
                    <a:pt x="431" y="52"/>
                  </a:lnTo>
                  <a:lnTo>
                    <a:pt x="502" y="56"/>
                  </a:lnTo>
                  <a:lnTo>
                    <a:pt x="582" y="56"/>
                  </a:lnTo>
                  <a:lnTo>
                    <a:pt x="653" y="56"/>
                  </a:lnTo>
                  <a:lnTo>
                    <a:pt x="653" y="72"/>
                  </a:lnTo>
                  <a:lnTo>
                    <a:pt x="643" y="72"/>
                  </a:lnTo>
                  <a:lnTo>
                    <a:pt x="634" y="88"/>
                  </a:lnTo>
                  <a:lnTo>
                    <a:pt x="618" y="88"/>
                  </a:lnTo>
                  <a:lnTo>
                    <a:pt x="618" y="97"/>
                  </a:lnTo>
                  <a:lnTo>
                    <a:pt x="634" y="97"/>
                  </a:lnTo>
                  <a:lnTo>
                    <a:pt x="643" y="113"/>
                  </a:lnTo>
                  <a:lnTo>
                    <a:pt x="643" y="129"/>
                  </a:lnTo>
                  <a:lnTo>
                    <a:pt x="653" y="129"/>
                  </a:lnTo>
                  <a:lnTo>
                    <a:pt x="653" y="326"/>
                  </a:lnTo>
                  <a:lnTo>
                    <a:pt x="643" y="326"/>
                  </a:lnTo>
                  <a:lnTo>
                    <a:pt x="634" y="326"/>
                  </a:lnTo>
                  <a:lnTo>
                    <a:pt x="618" y="342"/>
                  </a:lnTo>
                  <a:lnTo>
                    <a:pt x="618" y="358"/>
                  </a:lnTo>
                  <a:lnTo>
                    <a:pt x="634" y="368"/>
                  </a:lnTo>
                  <a:lnTo>
                    <a:pt x="653" y="358"/>
                  </a:lnTo>
                  <a:lnTo>
                    <a:pt x="653" y="383"/>
                  </a:lnTo>
                  <a:lnTo>
                    <a:pt x="634" y="415"/>
                  </a:lnTo>
                  <a:lnTo>
                    <a:pt x="618" y="425"/>
                  </a:lnTo>
                  <a:lnTo>
                    <a:pt x="618" y="441"/>
                  </a:lnTo>
                  <a:lnTo>
                    <a:pt x="608" y="441"/>
                  </a:lnTo>
                  <a:lnTo>
                    <a:pt x="596" y="441"/>
                  </a:lnTo>
                  <a:lnTo>
                    <a:pt x="596" y="425"/>
                  </a:lnTo>
                  <a:lnTo>
                    <a:pt x="586" y="425"/>
                  </a:lnTo>
                  <a:lnTo>
                    <a:pt x="576" y="415"/>
                  </a:lnTo>
                  <a:lnTo>
                    <a:pt x="566" y="415"/>
                  </a:lnTo>
                  <a:lnTo>
                    <a:pt x="556" y="425"/>
                  </a:lnTo>
                  <a:lnTo>
                    <a:pt x="556" y="415"/>
                  </a:lnTo>
                  <a:lnTo>
                    <a:pt x="544" y="415"/>
                  </a:lnTo>
                  <a:lnTo>
                    <a:pt x="534" y="399"/>
                  </a:lnTo>
                  <a:lnTo>
                    <a:pt x="518" y="399"/>
                  </a:lnTo>
                  <a:lnTo>
                    <a:pt x="508" y="399"/>
                  </a:lnTo>
                  <a:lnTo>
                    <a:pt x="508" y="415"/>
                  </a:lnTo>
                  <a:lnTo>
                    <a:pt x="498" y="415"/>
                  </a:lnTo>
                  <a:lnTo>
                    <a:pt x="486" y="415"/>
                  </a:lnTo>
                  <a:lnTo>
                    <a:pt x="486" y="399"/>
                  </a:lnTo>
                  <a:lnTo>
                    <a:pt x="477" y="399"/>
                  </a:lnTo>
                  <a:lnTo>
                    <a:pt x="477" y="383"/>
                  </a:lnTo>
                  <a:lnTo>
                    <a:pt x="467" y="383"/>
                  </a:lnTo>
                  <a:lnTo>
                    <a:pt x="399" y="383"/>
                  </a:lnTo>
                  <a:lnTo>
                    <a:pt x="331" y="377"/>
                  </a:lnTo>
                  <a:lnTo>
                    <a:pt x="264" y="374"/>
                  </a:lnTo>
                  <a:lnTo>
                    <a:pt x="196" y="364"/>
                  </a:lnTo>
                  <a:lnTo>
                    <a:pt x="135" y="352"/>
                  </a:lnTo>
                  <a:lnTo>
                    <a:pt x="67" y="342"/>
                  </a:lnTo>
                  <a:lnTo>
                    <a:pt x="0" y="326"/>
                  </a:lnTo>
                  <a:lnTo>
                    <a:pt x="6" y="326"/>
                  </a:lnTo>
                  <a:lnTo>
                    <a:pt x="35" y="97"/>
                  </a:lnTo>
                  <a:lnTo>
                    <a:pt x="4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601" name="Freeform 53"/>
            <p:cNvSpPr>
              <a:spLocks/>
            </p:cNvSpPr>
            <p:nvPr/>
          </p:nvSpPr>
          <p:spPr bwMode="auto">
            <a:xfrm>
              <a:off x="3379788" y="2967038"/>
              <a:ext cx="673100" cy="488950"/>
            </a:xfrm>
            <a:custGeom>
              <a:avLst/>
              <a:gdLst>
                <a:gd name="T0" fmla="*/ 0 w 554"/>
                <a:gd name="T1" fmla="*/ 152383 h 369"/>
                <a:gd name="T2" fmla="*/ 19440 w 554"/>
                <a:gd name="T3" fmla="*/ 173584 h 369"/>
                <a:gd name="T4" fmla="*/ 42524 w 554"/>
                <a:gd name="T5" fmla="*/ 208036 h 369"/>
                <a:gd name="T6" fmla="*/ 54674 w 554"/>
                <a:gd name="T7" fmla="*/ 247788 h 369"/>
                <a:gd name="T8" fmla="*/ 69254 w 554"/>
                <a:gd name="T9" fmla="*/ 302115 h 369"/>
                <a:gd name="T10" fmla="*/ 81404 w 554"/>
                <a:gd name="T11" fmla="*/ 344518 h 369"/>
                <a:gd name="T12" fmla="*/ 81404 w 554"/>
                <a:gd name="T13" fmla="*/ 378969 h 369"/>
                <a:gd name="T14" fmla="*/ 81404 w 554"/>
                <a:gd name="T15" fmla="*/ 434622 h 369"/>
                <a:gd name="T16" fmla="*/ 93554 w 554"/>
                <a:gd name="T17" fmla="*/ 473049 h 369"/>
                <a:gd name="T18" fmla="*/ 207762 w 554"/>
                <a:gd name="T19" fmla="*/ 488950 h 369"/>
                <a:gd name="T20" fmla="*/ 320755 w 554"/>
                <a:gd name="T21" fmla="*/ 488950 h 369"/>
                <a:gd name="T22" fmla="*/ 438608 w 554"/>
                <a:gd name="T23" fmla="*/ 481000 h 369"/>
                <a:gd name="T24" fmla="*/ 535807 w 554"/>
                <a:gd name="T25" fmla="*/ 473049 h 369"/>
                <a:gd name="T26" fmla="*/ 547957 w 554"/>
                <a:gd name="T27" fmla="*/ 467749 h 369"/>
                <a:gd name="T28" fmla="*/ 567397 w 554"/>
                <a:gd name="T29" fmla="*/ 454498 h 369"/>
                <a:gd name="T30" fmla="*/ 579546 w 554"/>
                <a:gd name="T31" fmla="*/ 413421 h 369"/>
                <a:gd name="T32" fmla="*/ 567397 w 554"/>
                <a:gd name="T33" fmla="*/ 400170 h 369"/>
                <a:gd name="T34" fmla="*/ 567397 w 554"/>
                <a:gd name="T35" fmla="*/ 357768 h 369"/>
                <a:gd name="T36" fmla="*/ 602631 w 554"/>
                <a:gd name="T37" fmla="*/ 344518 h 369"/>
                <a:gd name="T38" fmla="*/ 641510 w 554"/>
                <a:gd name="T39" fmla="*/ 323317 h 369"/>
                <a:gd name="T40" fmla="*/ 653660 w 554"/>
                <a:gd name="T41" fmla="*/ 280914 h 369"/>
                <a:gd name="T42" fmla="*/ 653660 w 554"/>
                <a:gd name="T43" fmla="*/ 247788 h 369"/>
                <a:gd name="T44" fmla="*/ 641510 w 554"/>
                <a:gd name="T45" fmla="*/ 208036 h 369"/>
                <a:gd name="T46" fmla="*/ 641510 w 554"/>
                <a:gd name="T47" fmla="*/ 192135 h 369"/>
                <a:gd name="T48" fmla="*/ 602631 w 554"/>
                <a:gd name="T49" fmla="*/ 173584 h 369"/>
                <a:gd name="T50" fmla="*/ 579546 w 554"/>
                <a:gd name="T51" fmla="*/ 131182 h 369"/>
                <a:gd name="T52" fmla="*/ 547957 w 554"/>
                <a:gd name="T53" fmla="*/ 96730 h 369"/>
                <a:gd name="T54" fmla="*/ 547957 w 554"/>
                <a:gd name="T55" fmla="*/ 55653 h 369"/>
                <a:gd name="T56" fmla="*/ 528517 w 554"/>
                <a:gd name="T57" fmla="*/ 21201 h 369"/>
                <a:gd name="T58" fmla="*/ 414309 w 554"/>
                <a:gd name="T59" fmla="*/ 34452 h 369"/>
                <a:gd name="T60" fmla="*/ 301316 w 554"/>
                <a:gd name="T61" fmla="*/ 42402 h 369"/>
                <a:gd name="T62" fmla="*/ 183462 w 554"/>
                <a:gd name="T63" fmla="*/ 34452 h 369"/>
                <a:gd name="T64" fmla="*/ 69254 w 554"/>
                <a:gd name="T65" fmla="*/ 15901 h 369"/>
                <a:gd name="T66" fmla="*/ 30375 w 554"/>
                <a:gd name="T67" fmla="*/ 0 h 369"/>
                <a:gd name="T68" fmla="*/ 0 w 554"/>
                <a:gd name="T69" fmla="*/ 21201 h 369"/>
                <a:gd name="T70" fmla="*/ 19440 w 554"/>
                <a:gd name="T71" fmla="*/ 55653 h 369"/>
                <a:gd name="T72" fmla="*/ 42524 w 554"/>
                <a:gd name="T73" fmla="*/ 75529 h 369"/>
                <a:gd name="T74" fmla="*/ 0 w 554"/>
                <a:gd name="T75" fmla="*/ 131182 h 3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54" h="369">
                  <a:moveTo>
                    <a:pt x="0" y="99"/>
                  </a:moveTo>
                  <a:lnTo>
                    <a:pt x="0" y="115"/>
                  </a:lnTo>
                  <a:lnTo>
                    <a:pt x="0" y="131"/>
                  </a:lnTo>
                  <a:lnTo>
                    <a:pt x="16" y="131"/>
                  </a:lnTo>
                  <a:lnTo>
                    <a:pt x="25" y="145"/>
                  </a:lnTo>
                  <a:lnTo>
                    <a:pt x="35" y="157"/>
                  </a:lnTo>
                  <a:lnTo>
                    <a:pt x="35" y="173"/>
                  </a:lnTo>
                  <a:lnTo>
                    <a:pt x="45" y="187"/>
                  </a:lnTo>
                  <a:lnTo>
                    <a:pt x="57" y="212"/>
                  </a:lnTo>
                  <a:lnTo>
                    <a:pt x="57" y="228"/>
                  </a:lnTo>
                  <a:lnTo>
                    <a:pt x="57" y="244"/>
                  </a:lnTo>
                  <a:lnTo>
                    <a:pt x="67" y="260"/>
                  </a:lnTo>
                  <a:lnTo>
                    <a:pt x="67" y="270"/>
                  </a:lnTo>
                  <a:lnTo>
                    <a:pt x="67" y="286"/>
                  </a:lnTo>
                  <a:lnTo>
                    <a:pt x="67" y="302"/>
                  </a:lnTo>
                  <a:lnTo>
                    <a:pt x="67" y="328"/>
                  </a:lnTo>
                  <a:lnTo>
                    <a:pt x="67" y="343"/>
                  </a:lnTo>
                  <a:lnTo>
                    <a:pt x="77" y="357"/>
                  </a:lnTo>
                  <a:lnTo>
                    <a:pt x="123" y="363"/>
                  </a:lnTo>
                  <a:lnTo>
                    <a:pt x="171" y="369"/>
                  </a:lnTo>
                  <a:lnTo>
                    <a:pt x="216" y="369"/>
                  </a:lnTo>
                  <a:lnTo>
                    <a:pt x="264" y="369"/>
                  </a:lnTo>
                  <a:lnTo>
                    <a:pt x="310" y="369"/>
                  </a:lnTo>
                  <a:lnTo>
                    <a:pt x="361" y="363"/>
                  </a:lnTo>
                  <a:lnTo>
                    <a:pt x="409" y="363"/>
                  </a:lnTo>
                  <a:lnTo>
                    <a:pt x="441" y="357"/>
                  </a:lnTo>
                  <a:lnTo>
                    <a:pt x="441" y="369"/>
                  </a:lnTo>
                  <a:lnTo>
                    <a:pt x="451" y="353"/>
                  </a:lnTo>
                  <a:lnTo>
                    <a:pt x="467" y="353"/>
                  </a:lnTo>
                  <a:lnTo>
                    <a:pt x="467" y="343"/>
                  </a:lnTo>
                  <a:lnTo>
                    <a:pt x="467" y="328"/>
                  </a:lnTo>
                  <a:lnTo>
                    <a:pt x="477" y="312"/>
                  </a:lnTo>
                  <a:lnTo>
                    <a:pt x="477" y="302"/>
                  </a:lnTo>
                  <a:lnTo>
                    <a:pt x="467" y="302"/>
                  </a:lnTo>
                  <a:lnTo>
                    <a:pt x="451" y="286"/>
                  </a:lnTo>
                  <a:lnTo>
                    <a:pt x="467" y="270"/>
                  </a:lnTo>
                  <a:lnTo>
                    <a:pt x="477" y="260"/>
                  </a:lnTo>
                  <a:lnTo>
                    <a:pt x="496" y="260"/>
                  </a:lnTo>
                  <a:lnTo>
                    <a:pt x="508" y="260"/>
                  </a:lnTo>
                  <a:lnTo>
                    <a:pt x="528" y="244"/>
                  </a:lnTo>
                  <a:lnTo>
                    <a:pt x="528" y="228"/>
                  </a:lnTo>
                  <a:lnTo>
                    <a:pt x="538" y="212"/>
                  </a:lnTo>
                  <a:lnTo>
                    <a:pt x="554" y="196"/>
                  </a:lnTo>
                  <a:lnTo>
                    <a:pt x="538" y="187"/>
                  </a:lnTo>
                  <a:lnTo>
                    <a:pt x="528" y="173"/>
                  </a:lnTo>
                  <a:lnTo>
                    <a:pt x="528" y="157"/>
                  </a:lnTo>
                  <a:lnTo>
                    <a:pt x="518" y="145"/>
                  </a:lnTo>
                  <a:lnTo>
                    <a:pt x="528" y="145"/>
                  </a:lnTo>
                  <a:lnTo>
                    <a:pt x="508" y="131"/>
                  </a:lnTo>
                  <a:lnTo>
                    <a:pt x="496" y="131"/>
                  </a:lnTo>
                  <a:lnTo>
                    <a:pt x="486" y="115"/>
                  </a:lnTo>
                  <a:lnTo>
                    <a:pt x="477" y="99"/>
                  </a:lnTo>
                  <a:lnTo>
                    <a:pt x="467" y="99"/>
                  </a:lnTo>
                  <a:lnTo>
                    <a:pt x="451" y="73"/>
                  </a:lnTo>
                  <a:lnTo>
                    <a:pt x="451" y="57"/>
                  </a:lnTo>
                  <a:lnTo>
                    <a:pt x="451" y="42"/>
                  </a:lnTo>
                  <a:lnTo>
                    <a:pt x="451" y="16"/>
                  </a:lnTo>
                  <a:lnTo>
                    <a:pt x="435" y="16"/>
                  </a:lnTo>
                  <a:lnTo>
                    <a:pt x="389" y="26"/>
                  </a:lnTo>
                  <a:lnTo>
                    <a:pt x="341" y="26"/>
                  </a:lnTo>
                  <a:lnTo>
                    <a:pt x="296" y="32"/>
                  </a:lnTo>
                  <a:lnTo>
                    <a:pt x="248" y="32"/>
                  </a:lnTo>
                  <a:lnTo>
                    <a:pt x="202" y="26"/>
                  </a:lnTo>
                  <a:lnTo>
                    <a:pt x="151" y="26"/>
                  </a:lnTo>
                  <a:lnTo>
                    <a:pt x="103" y="20"/>
                  </a:lnTo>
                  <a:lnTo>
                    <a:pt x="57" y="12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42"/>
                  </a:lnTo>
                  <a:lnTo>
                    <a:pt x="35" y="32"/>
                  </a:lnTo>
                  <a:lnTo>
                    <a:pt x="35" y="57"/>
                  </a:lnTo>
                  <a:lnTo>
                    <a:pt x="16" y="8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602" name="Freeform 54"/>
            <p:cNvSpPr>
              <a:spLocks/>
            </p:cNvSpPr>
            <p:nvPr/>
          </p:nvSpPr>
          <p:spPr bwMode="auto">
            <a:xfrm>
              <a:off x="2589213" y="2967038"/>
              <a:ext cx="915987" cy="571500"/>
            </a:xfrm>
            <a:custGeom>
              <a:avLst/>
              <a:gdLst>
                <a:gd name="T0" fmla="*/ 763931 w 753"/>
                <a:gd name="T1" fmla="*/ 152488 h 431"/>
                <a:gd name="T2" fmla="*/ 751766 w 753"/>
                <a:gd name="T3" fmla="*/ 131273 h 431"/>
                <a:gd name="T4" fmla="*/ 727437 w 753"/>
                <a:gd name="T5" fmla="*/ 118013 h 431"/>
                <a:gd name="T6" fmla="*/ 715273 w 753"/>
                <a:gd name="T7" fmla="*/ 118013 h 431"/>
                <a:gd name="T8" fmla="*/ 688511 w 753"/>
                <a:gd name="T9" fmla="*/ 96797 h 431"/>
                <a:gd name="T10" fmla="*/ 656883 w 753"/>
                <a:gd name="T11" fmla="*/ 96797 h 431"/>
                <a:gd name="T12" fmla="*/ 644719 w 753"/>
                <a:gd name="T13" fmla="*/ 118013 h 431"/>
                <a:gd name="T14" fmla="*/ 630121 w 753"/>
                <a:gd name="T15" fmla="*/ 96797 h 431"/>
                <a:gd name="T16" fmla="*/ 619173 w 753"/>
                <a:gd name="T17" fmla="*/ 75581 h 431"/>
                <a:gd name="T18" fmla="*/ 524290 w 753"/>
                <a:gd name="T19" fmla="*/ 75581 h 431"/>
                <a:gd name="T20" fmla="*/ 360069 w 753"/>
                <a:gd name="T21" fmla="*/ 63647 h 431"/>
                <a:gd name="T22" fmla="*/ 203147 w 753"/>
                <a:gd name="T23" fmla="*/ 34476 h 431"/>
                <a:gd name="T24" fmla="*/ 38926 w 753"/>
                <a:gd name="T25" fmla="*/ 0 h 431"/>
                <a:gd name="T26" fmla="*/ 12165 w 753"/>
                <a:gd name="T27" fmla="*/ 152488 h 431"/>
                <a:gd name="T28" fmla="*/ 12165 w 753"/>
                <a:gd name="T29" fmla="*/ 208180 h 431"/>
                <a:gd name="T30" fmla="*/ 0 w 753"/>
                <a:gd name="T31" fmla="*/ 302325 h 431"/>
                <a:gd name="T32" fmla="*/ 190983 w 753"/>
                <a:gd name="T33" fmla="*/ 489289 h 431"/>
                <a:gd name="T34" fmla="*/ 360069 w 753"/>
                <a:gd name="T35" fmla="*/ 523765 h 431"/>
                <a:gd name="T36" fmla="*/ 536455 w 753"/>
                <a:gd name="T37" fmla="*/ 550284 h 431"/>
                <a:gd name="T38" fmla="*/ 715273 w 753"/>
                <a:gd name="T39" fmla="*/ 566196 h 431"/>
                <a:gd name="T40" fmla="*/ 891658 w 753"/>
                <a:gd name="T41" fmla="*/ 571500 h 431"/>
                <a:gd name="T42" fmla="*/ 915987 w 753"/>
                <a:gd name="T43" fmla="*/ 571500 h 431"/>
                <a:gd name="T44" fmla="*/ 891658 w 753"/>
                <a:gd name="T45" fmla="*/ 494593 h 431"/>
                <a:gd name="T46" fmla="*/ 872195 w 753"/>
                <a:gd name="T47" fmla="*/ 454813 h 431"/>
                <a:gd name="T48" fmla="*/ 872195 w 753"/>
                <a:gd name="T49" fmla="*/ 400448 h 431"/>
                <a:gd name="T50" fmla="*/ 872195 w 753"/>
                <a:gd name="T51" fmla="*/ 358016 h 431"/>
                <a:gd name="T52" fmla="*/ 860030 w 753"/>
                <a:gd name="T53" fmla="*/ 323541 h 431"/>
                <a:gd name="T54" fmla="*/ 860030 w 753"/>
                <a:gd name="T55" fmla="*/ 281109 h 431"/>
                <a:gd name="T56" fmla="*/ 833268 w 753"/>
                <a:gd name="T57" fmla="*/ 229396 h 431"/>
                <a:gd name="T58" fmla="*/ 821104 w 753"/>
                <a:gd name="T59" fmla="*/ 192268 h 431"/>
                <a:gd name="T60" fmla="*/ 790693 w 753"/>
                <a:gd name="T61" fmla="*/ 171052 h 431"/>
                <a:gd name="T62" fmla="*/ 778528 w 753"/>
                <a:gd name="T63" fmla="*/ 152488 h 4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3" h="431">
                  <a:moveTo>
                    <a:pt x="640" y="115"/>
                  </a:moveTo>
                  <a:lnTo>
                    <a:pt x="628" y="115"/>
                  </a:lnTo>
                  <a:lnTo>
                    <a:pt x="628" y="99"/>
                  </a:lnTo>
                  <a:lnTo>
                    <a:pt x="618" y="99"/>
                  </a:lnTo>
                  <a:lnTo>
                    <a:pt x="608" y="89"/>
                  </a:lnTo>
                  <a:lnTo>
                    <a:pt x="598" y="8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76" y="89"/>
                  </a:lnTo>
                  <a:lnTo>
                    <a:pt x="566" y="73"/>
                  </a:lnTo>
                  <a:lnTo>
                    <a:pt x="550" y="73"/>
                  </a:lnTo>
                  <a:lnTo>
                    <a:pt x="540" y="73"/>
                  </a:lnTo>
                  <a:lnTo>
                    <a:pt x="540" y="89"/>
                  </a:lnTo>
                  <a:lnTo>
                    <a:pt x="530" y="89"/>
                  </a:lnTo>
                  <a:lnTo>
                    <a:pt x="518" y="89"/>
                  </a:lnTo>
                  <a:lnTo>
                    <a:pt x="518" y="73"/>
                  </a:lnTo>
                  <a:lnTo>
                    <a:pt x="509" y="73"/>
                  </a:lnTo>
                  <a:lnTo>
                    <a:pt x="509" y="57"/>
                  </a:lnTo>
                  <a:lnTo>
                    <a:pt x="499" y="57"/>
                  </a:lnTo>
                  <a:lnTo>
                    <a:pt x="431" y="57"/>
                  </a:lnTo>
                  <a:lnTo>
                    <a:pt x="363" y="51"/>
                  </a:lnTo>
                  <a:lnTo>
                    <a:pt x="296" y="48"/>
                  </a:lnTo>
                  <a:lnTo>
                    <a:pt x="228" y="36"/>
                  </a:lnTo>
                  <a:lnTo>
                    <a:pt x="167" y="26"/>
                  </a:lnTo>
                  <a:lnTo>
                    <a:pt x="99" y="16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10" y="115"/>
                  </a:lnTo>
                  <a:lnTo>
                    <a:pt x="0" y="145"/>
                  </a:lnTo>
                  <a:lnTo>
                    <a:pt x="10" y="157"/>
                  </a:lnTo>
                  <a:lnTo>
                    <a:pt x="0" y="173"/>
                  </a:lnTo>
                  <a:lnTo>
                    <a:pt x="0" y="228"/>
                  </a:lnTo>
                  <a:lnTo>
                    <a:pt x="167" y="260"/>
                  </a:lnTo>
                  <a:lnTo>
                    <a:pt x="157" y="369"/>
                  </a:lnTo>
                  <a:lnTo>
                    <a:pt x="222" y="383"/>
                  </a:lnTo>
                  <a:lnTo>
                    <a:pt x="296" y="395"/>
                  </a:lnTo>
                  <a:lnTo>
                    <a:pt x="369" y="405"/>
                  </a:lnTo>
                  <a:lnTo>
                    <a:pt x="441" y="415"/>
                  </a:lnTo>
                  <a:lnTo>
                    <a:pt x="515" y="421"/>
                  </a:lnTo>
                  <a:lnTo>
                    <a:pt x="588" y="427"/>
                  </a:lnTo>
                  <a:lnTo>
                    <a:pt x="660" y="427"/>
                  </a:lnTo>
                  <a:lnTo>
                    <a:pt x="733" y="431"/>
                  </a:lnTo>
                  <a:lnTo>
                    <a:pt x="749" y="431"/>
                  </a:lnTo>
                  <a:lnTo>
                    <a:pt x="753" y="431"/>
                  </a:lnTo>
                  <a:lnTo>
                    <a:pt x="753" y="399"/>
                  </a:lnTo>
                  <a:lnTo>
                    <a:pt x="733" y="373"/>
                  </a:lnTo>
                  <a:lnTo>
                    <a:pt x="733" y="353"/>
                  </a:lnTo>
                  <a:lnTo>
                    <a:pt x="717" y="343"/>
                  </a:lnTo>
                  <a:lnTo>
                    <a:pt x="717" y="328"/>
                  </a:lnTo>
                  <a:lnTo>
                    <a:pt x="717" y="302"/>
                  </a:lnTo>
                  <a:lnTo>
                    <a:pt x="717" y="286"/>
                  </a:lnTo>
                  <a:lnTo>
                    <a:pt x="717" y="270"/>
                  </a:lnTo>
                  <a:lnTo>
                    <a:pt x="717" y="260"/>
                  </a:lnTo>
                  <a:lnTo>
                    <a:pt x="707" y="244"/>
                  </a:lnTo>
                  <a:lnTo>
                    <a:pt x="707" y="228"/>
                  </a:lnTo>
                  <a:lnTo>
                    <a:pt x="707" y="212"/>
                  </a:lnTo>
                  <a:lnTo>
                    <a:pt x="695" y="187"/>
                  </a:lnTo>
                  <a:lnTo>
                    <a:pt x="685" y="173"/>
                  </a:lnTo>
                  <a:lnTo>
                    <a:pt x="685" y="157"/>
                  </a:lnTo>
                  <a:lnTo>
                    <a:pt x="675" y="145"/>
                  </a:lnTo>
                  <a:lnTo>
                    <a:pt x="666" y="129"/>
                  </a:lnTo>
                  <a:lnTo>
                    <a:pt x="650" y="129"/>
                  </a:lnTo>
                  <a:lnTo>
                    <a:pt x="650" y="115"/>
                  </a:lnTo>
                  <a:lnTo>
                    <a:pt x="640" y="115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603" name="Freeform 55"/>
            <p:cNvSpPr>
              <a:spLocks/>
            </p:cNvSpPr>
            <p:nvPr/>
          </p:nvSpPr>
          <p:spPr bwMode="auto">
            <a:xfrm>
              <a:off x="1693863" y="2944813"/>
              <a:ext cx="50800" cy="174625"/>
            </a:xfrm>
            <a:custGeom>
              <a:avLst/>
              <a:gdLst>
                <a:gd name="T0" fmla="*/ 12390 w 41"/>
                <a:gd name="T1" fmla="*/ 0 h 131"/>
                <a:gd name="T2" fmla="*/ 12390 w 41"/>
                <a:gd name="T3" fmla="*/ 21328 h 131"/>
                <a:gd name="T4" fmla="*/ 12390 w 41"/>
                <a:gd name="T5" fmla="*/ 42656 h 131"/>
                <a:gd name="T6" fmla="*/ 26020 w 41"/>
                <a:gd name="T7" fmla="*/ 63985 h 131"/>
                <a:gd name="T8" fmla="*/ 26020 w 41"/>
                <a:gd name="T9" fmla="*/ 77315 h 131"/>
                <a:gd name="T10" fmla="*/ 38410 w 41"/>
                <a:gd name="T11" fmla="*/ 77315 h 131"/>
                <a:gd name="T12" fmla="*/ 50800 w 41"/>
                <a:gd name="T13" fmla="*/ 97310 h 131"/>
                <a:gd name="T14" fmla="*/ 50800 w 41"/>
                <a:gd name="T15" fmla="*/ 118638 h 131"/>
                <a:gd name="T16" fmla="*/ 50800 w 41"/>
                <a:gd name="T17" fmla="*/ 139967 h 131"/>
                <a:gd name="T18" fmla="*/ 50800 w 41"/>
                <a:gd name="T19" fmla="*/ 153297 h 131"/>
                <a:gd name="T20" fmla="*/ 38410 w 41"/>
                <a:gd name="T21" fmla="*/ 174625 h 131"/>
                <a:gd name="T22" fmla="*/ 26020 w 41"/>
                <a:gd name="T23" fmla="*/ 174625 h 131"/>
                <a:gd name="T24" fmla="*/ 26020 w 41"/>
                <a:gd name="T25" fmla="*/ 153297 h 131"/>
                <a:gd name="T26" fmla="*/ 12390 w 41"/>
                <a:gd name="T27" fmla="*/ 139967 h 131"/>
                <a:gd name="T28" fmla="*/ 26020 w 41"/>
                <a:gd name="T29" fmla="*/ 118638 h 131"/>
                <a:gd name="T30" fmla="*/ 12390 w 41"/>
                <a:gd name="T31" fmla="*/ 118638 h 131"/>
                <a:gd name="T32" fmla="*/ 0 w 41"/>
                <a:gd name="T33" fmla="*/ 118638 h 131"/>
                <a:gd name="T34" fmla="*/ 0 w 41"/>
                <a:gd name="T35" fmla="*/ 97310 h 131"/>
                <a:gd name="T36" fmla="*/ 0 w 41"/>
                <a:gd name="T37" fmla="*/ 77315 h 131"/>
                <a:gd name="T38" fmla="*/ 0 w 41"/>
                <a:gd name="T39" fmla="*/ 63985 h 131"/>
                <a:gd name="T40" fmla="*/ 0 w 41"/>
                <a:gd name="T41" fmla="*/ 42656 h 131"/>
                <a:gd name="T42" fmla="*/ 0 w 41"/>
                <a:gd name="T43" fmla="*/ 21328 h 131"/>
                <a:gd name="T44" fmla="*/ 0 w 41"/>
                <a:gd name="T45" fmla="*/ 0 h 131"/>
                <a:gd name="T46" fmla="*/ 12390 w 41"/>
                <a:gd name="T47" fmla="*/ 0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1" h="131">
                  <a:moveTo>
                    <a:pt x="10" y="0"/>
                  </a:moveTo>
                  <a:lnTo>
                    <a:pt x="10" y="16"/>
                  </a:lnTo>
                  <a:lnTo>
                    <a:pt x="10" y="32"/>
                  </a:lnTo>
                  <a:lnTo>
                    <a:pt x="21" y="48"/>
                  </a:lnTo>
                  <a:lnTo>
                    <a:pt x="21" y="58"/>
                  </a:lnTo>
                  <a:lnTo>
                    <a:pt x="31" y="58"/>
                  </a:lnTo>
                  <a:lnTo>
                    <a:pt x="41" y="73"/>
                  </a:lnTo>
                  <a:lnTo>
                    <a:pt x="41" y="89"/>
                  </a:lnTo>
                  <a:lnTo>
                    <a:pt x="41" y="105"/>
                  </a:lnTo>
                  <a:lnTo>
                    <a:pt x="41" y="115"/>
                  </a:lnTo>
                  <a:lnTo>
                    <a:pt x="31" y="131"/>
                  </a:lnTo>
                  <a:lnTo>
                    <a:pt x="21" y="131"/>
                  </a:lnTo>
                  <a:lnTo>
                    <a:pt x="21" y="115"/>
                  </a:lnTo>
                  <a:lnTo>
                    <a:pt x="10" y="105"/>
                  </a:lnTo>
                  <a:lnTo>
                    <a:pt x="21" y="89"/>
                  </a:lnTo>
                  <a:lnTo>
                    <a:pt x="10" y="89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604" name="Freeform 56"/>
            <p:cNvSpPr>
              <a:spLocks/>
            </p:cNvSpPr>
            <p:nvPr/>
          </p:nvSpPr>
          <p:spPr bwMode="auto">
            <a:xfrm>
              <a:off x="3844925" y="2252663"/>
              <a:ext cx="687388" cy="280987"/>
            </a:xfrm>
            <a:custGeom>
              <a:avLst/>
              <a:gdLst>
                <a:gd name="T0" fmla="*/ 676458 w 566"/>
                <a:gd name="T1" fmla="*/ 205439 h 212"/>
                <a:gd name="T2" fmla="*/ 649740 w 566"/>
                <a:gd name="T3" fmla="*/ 192185 h 212"/>
                <a:gd name="T4" fmla="*/ 606019 w 566"/>
                <a:gd name="T5" fmla="*/ 149771 h 212"/>
                <a:gd name="T6" fmla="*/ 555011 w 566"/>
                <a:gd name="T7" fmla="*/ 115311 h 212"/>
                <a:gd name="T8" fmla="*/ 496717 w 566"/>
                <a:gd name="T9" fmla="*/ 72898 h 212"/>
                <a:gd name="T10" fmla="*/ 434779 w 566"/>
                <a:gd name="T11" fmla="*/ 54342 h 212"/>
                <a:gd name="T12" fmla="*/ 391058 w 566"/>
                <a:gd name="T13" fmla="*/ 38437 h 212"/>
                <a:gd name="T14" fmla="*/ 352195 w 566"/>
                <a:gd name="T15" fmla="*/ 0 h 212"/>
                <a:gd name="T16" fmla="*/ 297544 w 566"/>
                <a:gd name="T17" fmla="*/ 38437 h 212"/>
                <a:gd name="T18" fmla="*/ 246537 w 566"/>
                <a:gd name="T19" fmla="*/ 38437 h 212"/>
                <a:gd name="T20" fmla="*/ 219818 w 566"/>
                <a:gd name="T21" fmla="*/ 54342 h 212"/>
                <a:gd name="T22" fmla="*/ 176098 w 566"/>
                <a:gd name="T23" fmla="*/ 72898 h 212"/>
                <a:gd name="T24" fmla="*/ 139664 w 566"/>
                <a:gd name="T25" fmla="*/ 94104 h 212"/>
                <a:gd name="T26" fmla="*/ 114160 w 566"/>
                <a:gd name="T27" fmla="*/ 115311 h 212"/>
                <a:gd name="T28" fmla="*/ 82584 w 566"/>
                <a:gd name="T29" fmla="*/ 128565 h 212"/>
                <a:gd name="T30" fmla="*/ 58294 w 566"/>
                <a:gd name="T31" fmla="*/ 170978 h 212"/>
                <a:gd name="T32" fmla="*/ 31576 w 566"/>
                <a:gd name="T33" fmla="*/ 205439 h 212"/>
                <a:gd name="T34" fmla="*/ 4858 w 566"/>
                <a:gd name="T35" fmla="*/ 225320 h 212"/>
                <a:gd name="T36" fmla="*/ 43721 w 566"/>
                <a:gd name="T37" fmla="*/ 246526 h 212"/>
                <a:gd name="T38" fmla="*/ 87442 w 566"/>
                <a:gd name="T39" fmla="*/ 205439 h 212"/>
                <a:gd name="T40" fmla="*/ 114160 w 566"/>
                <a:gd name="T41" fmla="*/ 225320 h 212"/>
                <a:gd name="T42" fmla="*/ 125090 w 566"/>
                <a:gd name="T43" fmla="*/ 246526 h 212"/>
                <a:gd name="T44" fmla="*/ 125090 w 566"/>
                <a:gd name="T45" fmla="*/ 246526 h 212"/>
                <a:gd name="T46" fmla="*/ 163953 w 566"/>
                <a:gd name="T47" fmla="*/ 246526 h 212"/>
                <a:gd name="T48" fmla="*/ 188242 w 566"/>
                <a:gd name="T49" fmla="*/ 225320 h 212"/>
                <a:gd name="T50" fmla="*/ 219818 w 566"/>
                <a:gd name="T51" fmla="*/ 225320 h 212"/>
                <a:gd name="T52" fmla="*/ 246537 w 566"/>
                <a:gd name="T53" fmla="*/ 205439 h 212"/>
                <a:gd name="T54" fmla="*/ 285400 w 566"/>
                <a:gd name="T55" fmla="*/ 192185 h 212"/>
                <a:gd name="T56" fmla="*/ 327906 w 566"/>
                <a:gd name="T57" fmla="*/ 128565 h 212"/>
                <a:gd name="T58" fmla="*/ 366769 w 566"/>
                <a:gd name="T59" fmla="*/ 115311 h 212"/>
                <a:gd name="T60" fmla="*/ 410490 w 566"/>
                <a:gd name="T61" fmla="*/ 128565 h 212"/>
                <a:gd name="T62" fmla="*/ 378914 w 566"/>
                <a:gd name="T63" fmla="*/ 149771 h 212"/>
                <a:gd name="T64" fmla="*/ 352195 w 566"/>
                <a:gd name="T65" fmla="*/ 170978 h 212"/>
                <a:gd name="T66" fmla="*/ 340051 w 566"/>
                <a:gd name="T67" fmla="*/ 205439 h 212"/>
                <a:gd name="T68" fmla="*/ 366769 w 566"/>
                <a:gd name="T69" fmla="*/ 205439 h 212"/>
                <a:gd name="T70" fmla="*/ 391058 w 566"/>
                <a:gd name="T71" fmla="*/ 225320 h 212"/>
                <a:gd name="T72" fmla="*/ 434779 w 566"/>
                <a:gd name="T73" fmla="*/ 265082 h 212"/>
                <a:gd name="T74" fmla="*/ 496717 w 566"/>
                <a:gd name="T75" fmla="*/ 280987 h 212"/>
                <a:gd name="T76" fmla="*/ 542866 w 566"/>
                <a:gd name="T77" fmla="*/ 246526 h 212"/>
                <a:gd name="T78" fmla="*/ 555011 w 566"/>
                <a:gd name="T79" fmla="*/ 225320 h 212"/>
                <a:gd name="T80" fmla="*/ 579300 w 566"/>
                <a:gd name="T81" fmla="*/ 225320 h 212"/>
                <a:gd name="T82" fmla="*/ 625450 w 566"/>
                <a:gd name="T83" fmla="*/ 225320 h 212"/>
                <a:gd name="T84" fmla="*/ 649740 w 566"/>
                <a:gd name="T85" fmla="*/ 205439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6" h="212">
                  <a:moveTo>
                    <a:pt x="566" y="155"/>
                  </a:moveTo>
                  <a:lnTo>
                    <a:pt x="557" y="155"/>
                  </a:lnTo>
                  <a:lnTo>
                    <a:pt x="547" y="155"/>
                  </a:lnTo>
                  <a:lnTo>
                    <a:pt x="535" y="145"/>
                  </a:lnTo>
                  <a:lnTo>
                    <a:pt x="525" y="145"/>
                  </a:lnTo>
                  <a:lnTo>
                    <a:pt x="499" y="113"/>
                  </a:lnTo>
                  <a:lnTo>
                    <a:pt x="477" y="97"/>
                  </a:lnTo>
                  <a:lnTo>
                    <a:pt x="457" y="87"/>
                  </a:lnTo>
                  <a:lnTo>
                    <a:pt x="437" y="71"/>
                  </a:lnTo>
                  <a:lnTo>
                    <a:pt x="409" y="55"/>
                  </a:lnTo>
                  <a:lnTo>
                    <a:pt x="390" y="55"/>
                  </a:lnTo>
                  <a:lnTo>
                    <a:pt x="358" y="41"/>
                  </a:lnTo>
                  <a:lnTo>
                    <a:pt x="338" y="29"/>
                  </a:lnTo>
                  <a:lnTo>
                    <a:pt x="322" y="29"/>
                  </a:lnTo>
                  <a:lnTo>
                    <a:pt x="302" y="0"/>
                  </a:lnTo>
                  <a:lnTo>
                    <a:pt x="290" y="0"/>
                  </a:lnTo>
                  <a:lnTo>
                    <a:pt x="280" y="16"/>
                  </a:lnTo>
                  <a:lnTo>
                    <a:pt x="245" y="29"/>
                  </a:lnTo>
                  <a:lnTo>
                    <a:pt x="223" y="29"/>
                  </a:lnTo>
                  <a:lnTo>
                    <a:pt x="203" y="29"/>
                  </a:lnTo>
                  <a:lnTo>
                    <a:pt x="193" y="29"/>
                  </a:lnTo>
                  <a:lnTo>
                    <a:pt x="181" y="41"/>
                  </a:lnTo>
                  <a:lnTo>
                    <a:pt x="171" y="55"/>
                  </a:lnTo>
                  <a:lnTo>
                    <a:pt x="145" y="55"/>
                  </a:lnTo>
                  <a:lnTo>
                    <a:pt x="125" y="71"/>
                  </a:lnTo>
                  <a:lnTo>
                    <a:pt x="115" y="71"/>
                  </a:lnTo>
                  <a:lnTo>
                    <a:pt x="103" y="87"/>
                  </a:lnTo>
                  <a:lnTo>
                    <a:pt x="94" y="87"/>
                  </a:lnTo>
                  <a:lnTo>
                    <a:pt x="84" y="97"/>
                  </a:lnTo>
                  <a:lnTo>
                    <a:pt x="68" y="97"/>
                  </a:lnTo>
                  <a:lnTo>
                    <a:pt x="58" y="113"/>
                  </a:lnTo>
                  <a:lnTo>
                    <a:pt x="48" y="129"/>
                  </a:lnTo>
                  <a:lnTo>
                    <a:pt x="36" y="145"/>
                  </a:lnTo>
                  <a:lnTo>
                    <a:pt x="26" y="155"/>
                  </a:lnTo>
                  <a:lnTo>
                    <a:pt x="16" y="155"/>
                  </a:lnTo>
                  <a:lnTo>
                    <a:pt x="4" y="170"/>
                  </a:lnTo>
                  <a:lnTo>
                    <a:pt x="0" y="170"/>
                  </a:lnTo>
                  <a:lnTo>
                    <a:pt x="36" y="186"/>
                  </a:lnTo>
                  <a:lnTo>
                    <a:pt x="48" y="170"/>
                  </a:lnTo>
                  <a:lnTo>
                    <a:pt x="72" y="155"/>
                  </a:lnTo>
                  <a:lnTo>
                    <a:pt x="103" y="155"/>
                  </a:lnTo>
                  <a:lnTo>
                    <a:pt x="94" y="170"/>
                  </a:lnTo>
                  <a:lnTo>
                    <a:pt x="94" y="186"/>
                  </a:lnTo>
                  <a:lnTo>
                    <a:pt x="103" y="186"/>
                  </a:lnTo>
                  <a:lnTo>
                    <a:pt x="115" y="180"/>
                  </a:lnTo>
                  <a:lnTo>
                    <a:pt x="103" y="186"/>
                  </a:lnTo>
                  <a:lnTo>
                    <a:pt x="125" y="186"/>
                  </a:lnTo>
                  <a:lnTo>
                    <a:pt x="135" y="186"/>
                  </a:lnTo>
                  <a:lnTo>
                    <a:pt x="145" y="170"/>
                  </a:lnTo>
                  <a:lnTo>
                    <a:pt x="155" y="170"/>
                  </a:lnTo>
                  <a:lnTo>
                    <a:pt x="171" y="170"/>
                  </a:lnTo>
                  <a:lnTo>
                    <a:pt x="181" y="170"/>
                  </a:lnTo>
                  <a:lnTo>
                    <a:pt x="203" y="170"/>
                  </a:lnTo>
                  <a:lnTo>
                    <a:pt x="203" y="155"/>
                  </a:lnTo>
                  <a:lnTo>
                    <a:pt x="213" y="155"/>
                  </a:lnTo>
                  <a:lnTo>
                    <a:pt x="235" y="145"/>
                  </a:lnTo>
                  <a:lnTo>
                    <a:pt x="245" y="129"/>
                  </a:lnTo>
                  <a:lnTo>
                    <a:pt x="270" y="97"/>
                  </a:lnTo>
                  <a:lnTo>
                    <a:pt x="280" y="97"/>
                  </a:lnTo>
                  <a:lnTo>
                    <a:pt x="302" y="87"/>
                  </a:lnTo>
                  <a:lnTo>
                    <a:pt x="322" y="87"/>
                  </a:lnTo>
                  <a:lnTo>
                    <a:pt x="338" y="97"/>
                  </a:lnTo>
                  <a:lnTo>
                    <a:pt x="338" y="113"/>
                  </a:lnTo>
                  <a:lnTo>
                    <a:pt x="312" y="113"/>
                  </a:lnTo>
                  <a:lnTo>
                    <a:pt x="302" y="129"/>
                  </a:lnTo>
                  <a:lnTo>
                    <a:pt x="290" y="129"/>
                  </a:lnTo>
                  <a:lnTo>
                    <a:pt x="290" y="145"/>
                  </a:lnTo>
                  <a:lnTo>
                    <a:pt x="280" y="155"/>
                  </a:lnTo>
                  <a:lnTo>
                    <a:pt x="290" y="155"/>
                  </a:lnTo>
                  <a:lnTo>
                    <a:pt x="302" y="155"/>
                  </a:lnTo>
                  <a:lnTo>
                    <a:pt x="322" y="155"/>
                  </a:lnTo>
                  <a:lnTo>
                    <a:pt x="322" y="170"/>
                  </a:lnTo>
                  <a:lnTo>
                    <a:pt x="348" y="186"/>
                  </a:lnTo>
                  <a:lnTo>
                    <a:pt x="358" y="200"/>
                  </a:lnTo>
                  <a:lnTo>
                    <a:pt x="380" y="200"/>
                  </a:lnTo>
                  <a:lnTo>
                    <a:pt x="409" y="212"/>
                  </a:lnTo>
                  <a:lnTo>
                    <a:pt x="421" y="200"/>
                  </a:lnTo>
                  <a:lnTo>
                    <a:pt x="447" y="186"/>
                  </a:lnTo>
                  <a:lnTo>
                    <a:pt x="457" y="186"/>
                  </a:lnTo>
                  <a:lnTo>
                    <a:pt x="457" y="170"/>
                  </a:lnTo>
                  <a:lnTo>
                    <a:pt x="467" y="170"/>
                  </a:lnTo>
                  <a:lnTo>
                    <a:pt x="477" y="170"/>
                  </a:lnTo>
                  <a:lnTo>
                    <a:pt x="499" y="170"/>
                  </a:lnTo>
                  <a:lnTo>
                    <a:pt x="515" y="170"/>
                  </a:lnTo>
                  <a:lnTo>
                    <a:pt x="525" y="170"/>
                  </a:lnTo>
                  <a:lnTo>
                    <a:pt x="535" y="155"/>
                  </a:lnTo>
                  <a:lnTo>
                    <a:pt x="56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05" name="Freeform 57"/>
            <p:cNvSpPr>
              <a:spLocks/>
            </p:cNvSpPr>
            <p:nvPr/>
          </p:nvSpPr>
          <p:spPr bwMode="auto">
            <a:xfrm>
              <a:off x="4256088" y="2595563"/>
              <a:ext cx="276225" cy="674687"/>
            </a:xfrm>
            <a:custGeom>
              <a:avLst/>
              <a:gdLst>
                <a:gd name="T0" fmla="*/ 12115 w 228"/>
                <a:gd name="T1" fmla="*/ 414375 h 508"/>
                <a:gd name="T2" fmla="*/ 24230 w 228"/>
                <a:gd name="T3" fmla="*/ 316094 h 508"/>
                <a:gd name="T4" fmla="*/ 38768 w 228"/>
                <a:gd name="T5" fmla="*/ 262969 h 508"/>
                <a:gd name="T6" fmla="*/ 38768 w 228"/>
                <a:gd name="T7" fmla="*/ 221797 h 508"/>
                <a:gd name="T8" fmla="*/ 62999 w 228"/>
                <a:gd name="T9" fmla="*/ 187265 h 508"/>
                <a:gd name="T10" fmla="*/ 75114 w 228"/>
                <a:gd name="T11" fmla="*/ 131484 h 508"/>
                <a:gd name="T12" fmla="*/ 75114 w 228"/>
                <a:gd name="T13" fmla="*/ 88984 h 508"/>
                <a:gd name="T14" fmla="*/ 50884 w 228"/>
                <a:gd name="T15" fmla="*/ 144766 h 508"/>
                <a:gd name="T16" fmla="*/ 38768 w 228"/>
                <a:gd name="T17" fmla="*/ 187265 h 508"/>
                <a:gd name="T18" fmla="*/ 12115 w 228"/>
                <a:gd name="T19" fmla="*/ 208515 h 508"/>
                <a:gd name="T20" fmla="*/ 0 w 228"/>
                <a:gd name="T21" fmla="*/ 208515 h 508"/>
                <a:gd name="T22" fmla="*/ 12115 w 228"/>
                <a:gd name="T23" fmla="*/ 144766 h 508"/>
                <a:gd name="T24" fmla="*/ 38768 w 228"/>
                <a:gd name="T25" fmla="*/ 110234 h 508"/>
                <a:gd name="T26" fmla="*/ 50884 w 228"/>
                <a:gd name="T27" fmla="*/ 67734 h 508"/>
                <a:gd name="T28" fmla="*/ 88440 w 228"/>
                <a:gd name="T29" fmla="*/ 55781 h 508"/>
                <a:gd name="T30" fmla="*/ 100556 w 228"/>
                <a:gd name="T31" fmla="*/ 37187 h 508"/>
                <a:gd name="T32" fmla="*/ 119940 w 228"/>
                <a:gd name="T33" fmla="*/ 37187 h 508"/>
                <a:gd name="T34" fmla="*/ 144170 w 228"/>
                <a:gd name="T35" fmla="*/ 15937 h 508"/>
                <a:gd name="T36" fmla="*/ 182938 w 228"/>
                <a:gd name="T37" fmla="*/ 0 h 508"/>
                <a:gd name="T38" fmla="*/ 226553 w 228"/>
                <a:gd name="T39" fmla="*/ 0 h 508"/>
                <a:gd name="T40" fmla="*/ 265321 w 228"/>
                <a:gd name="T41" fmla="*/ 0 h 508"/>
                <a:gd name="T42" fmla="*/ 276225 w 228"/>
                <a:gd name="T43" fmla="*/ 15937 h 508"/>
                <a:gd name="T44" fmla="*/ 265321 w 228"/>
                <a:gd name="T45" fmla="*/ 55781 h 508"/>
                <a:gd name="T46" fmla="*/ 265321 w 228"/>
                <a:gd name="T47" fmla="*/ 88984 h 508"/>
                <a:gd name="T48" fmla="*/ 253206 w 228"/>
                <a:gd name="T49" fmla="*/ 67734 h 508"/>
                <a:gd name="T50" fmla="*/ 253206 w 228"/>
                <a:gd name="T51" fmla="*/ 131484 h 508"/>
                <a:gd name="T52" fmla="*/ 238668 w 228"/>
                <a:gd name="T53" fmla="*/ 144766 h 508"/>
                <a:gd name="T54" fmla="*/ 226553 w 228"/>
                <a:gd name="T55" fmla="*/ 144766 h 508"/>
                <a:gd name="T56" fmla="*/ 226553 w 228"/>
                <a:gd name="T57" fmla="*/ 110234 h 508"/>
                <a:gd name="T58" fmla="*/ 214438 w 228"/>
                <a:gd name="T59" fmla="*/ 131484 h 508"/>
                <a:gd name="T60" fmla="*/ 182938 w 228"/>
                <a:gd name="T61" fmla="*/ 144766 h 508"/>
                <a:gd name="T62" fmla="*/ 168400 w 228"/>
                <a:gd name="T63" fmla="*/ 187265 h 508"/>
                <a:gd name="T64" fmla="*/ 156285 w 228"/>
                <a:gd name="T65" fmla="*/ 208515 h 508"/>
                <a:gd name="T66" fmla="*/ 156285 w 228"/>
                <a:gd name="T67" fmla="*/ 262969 h 508"/>
                <a:gd name="T68" fmla="*/ 144170 w 228"/>
                <a:gd name="T69" fmla="*/ 297500 h 508"/>
                <a:gd name="T70" fmla="*/ 144170 w 228"/>
                <a:gd name="T71" fmla="*/ 337344 h 508"/>
                <a:gd name="T72" fmla="*/ 144170 w 228"/>
                <a:gd name="T73" fmla="*/ 371875 h 508"/>
                <a:gd name="T74" fmla="*/ 156285 w 228"/>
                <a:gd name="T75" fmla="*/ 427656 h 508"/>
                <a:gd name="T76" fmla="*/ 182938 w 228"/>
                <a:gd name="T77" fmla="*/ 468828 h 508"/>
                <a:gd name="T78" fmla="*/ 182938 w 228"/>
                <a:gd name="T79" fmla="*/ 524609 h 508"/>
                <a:gd name="T80" fmla="*/ 182938 w 228"/>
                <a:gd name="T81" fmla="*/ 564453 h 508"/>
                <a:gd name="T82" fmla="*/ 156285 w 228"/>
                <a:gd name="T83" fmla="*/ 601640 h 508"/>
                <a:gd name="T84" fmla="*/ 132055 w 228"/>
                <a:gd name="T85" fmla="*/ 632187 h 508"/>
                <a:gd name="T86" fmla="*/ 132055 w 228"/>
                <a:gd name="T87" fmla="*/ 632187 h 508"/>
                <a:gd name="T88" fmla="*/ 119940 w 228"/>
                <a:gd name="T89" fmla="*/ 653437 h 508"/>
                <a:gd name="T90" fmla="*/ 100556 w 228"/>
                <a:gd name="T91" fmla="*/ 674687 h 508"/>
                <a:gd name="T92" fmla="*/ 62999 w 228"/>
                <a:gd name="T93" fmla="*/ 674687 h 508"/>
                <a:gd name="T94" fmla="*/ 50884 w 228"/>
                <a:gd name="T95" fmla="*/ 632187 h 508"/>
                <a:gd name="T96" fmla="*/ 38768 w 228"/>
                <a:gd name="T97" fmla="*/ 620234 h 508"/>
                <a:gd name="T98" fmla="*/ 24230 w 228"/>
                <a:gd name="T99" fmla="*/ 580390 h 508"/>
                <a:gd name="T100" fmla="*/ 12115 w 228"/>
                <a:gd name="T101" fmla="*/ 545859 h 5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8" h="508">
                  <a:moveTo>
                    <a:pt x="0" y="353"/>
                  </a:moveTo>
                  <a:lnTo>
                    <a:pt x="10" y="312"/>
                  </a:lnTo>
                  <a:lnTo>
                    <a:pt x="10" y="266"/>
                  </a:lnTo>
                  <a:lnTo>
                    <a:pt x="20" y="238"/>
                  </a:lnTo>
                  <a:lnTo>
                    <a:pt x="32" y="212"/>
                  </a:lnTo>
                  <a:lnTo>
                    <a:pt x="32" y="198"/>
                  </a:lnTo>
                  <a:lnTo>
                    <a:pt x="32" y="183"/>
                  </a:lnTo>
                  <a:lnTo>
                    <a:pt x="32" y="167"/>
                  </a:lnTo>
                  <a:lnTo>
                    <a:pt x="42" y="157"/>
                  </a:lnTo>
                  <a:lnTo>
                    <a:pt x="52" y="141"/>
                  </a:lnTo>
                  <a:lnTo>
                    <a:pt x="62" y="109"/>
                  </a:lnTo>
                  <a:lnTo>
                    <a:pt x="62" y="99"/>
                  </a:lnTo>
                  <a:lnTo>
                    <a:pt x="62" y="83"/>
                  </a:lnTo>
                  <a:lnTo>
                    <a:pt x="62" y="67"/>
                  </a:lnTo>
                  <a:lnTo>
                    <a:pt x="52" y="99"/>
                  </a:lnTo>
                  <a:lnTo>
                    <a:pt x="42" y="109"/>
                  </a:lnTo>
                  <a:lnTo>
                    <a:pt x="42" y="125"/>
                  </a:lnTo>
                  <a:lnTo>
                    <a:pt x="32" y="141"/>
                  </a:lnTo>
                  <a:lnTo>
                    <a:pt x="20" y="141"/>
                  </a:lnTo>
                  <a:lnTo>
                    <a:pt x="10" y="157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10" y="109"/>
                  </a:lnTo>
                  <a:lnTo>
                    <a:pt x="20" y="83"/>
                  </a:lnTo>
                  <a:lnTo>
                    <a:pt x="32" y="83"/>
                  </a:lnTo>
                  <a:lnTo>
                    <a:pt x="42" y="67"/>
                  </a:lnTo>
                  <a:lnTo>
                    <a:pt x="42" y="51"/>
                  </a:lnTo>
                  <a:lnTo>
                    <a:pt x="52" y="42"/>
                  </a:lnTo>
                  <a:lnTo>
                    <a:pt x="73" y="42"/>
                  </a:lnTo>
                  <a:lnTo>
                    <a:pt x="73" y="28"/>
                  </a:lnTo>
                  <a:lnTo>
                    <a:pt x="83" y="28"/>
                  </a:lnTo>
                  <a:lnTo>
                    <a:pt x="83" y="12"/>
                  </a:lnTo>
                  <a:lnTo>
                    <a:pt x="99" y="28"/>
                  </a:lnTo>
                  <a:lnTo>
                    <a:pt x="109" y="28"/>
                  </a:lnTo>
                  <a:lnTo>
                    <a:pt x="119" y="12"/>
                  </a:lnTo>
                  <a:lnTo>
                    <a:pt x="129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28" y="12"/>
                  </a:lnTo>
                  <a:lnTo>
                    <a:pt x="219" y="28"/>
                  </a:lnTo>
                  <a:lnTo>
                    <a:pt x="219" y="42"/>
                  </a:lnTo>
                  <a:lnTo>
                    <a:pt x="228" y="51"/>
                  </a:lnTo>
                  <a:lnTo>
                    <a:pt x="219" y="67"/>
                  </a:lnTo>
                  <a:lnTo>
                    <a:pt x="209" y="67"/>
                  </a:lnTo>
                  <a:lnTo>
                    <a:pt x="209" y="51"/>
                  </a:lnTo>
                  <a:lnTo>
                    <a:pt x="209" y="83"/>
                  </a:lnTo>
                  <a:lnTo>
                    <a:pt x="209" y="99"/>
                  </a:lnTo>
                  <a:lnTo>
                    <a:pt x="197" y="99"/>
                  </a:lnTo>
                  <a:lnTo>
                    <a:pt x="197" y="109"/>
                  </a:lnTo>
                  <a:lnTo>
                    <a:pt x="187" y="125"/>
                  </a:lnTo>
                  <a:lnTo>
                    <a:pt x="187" y="109"/>
                  </a:lnTo>
                  <a:lnTo>
                    <a:pt x="187" y="99"/>
                  </a:lnTo>
                  <a:lnTo>
                    <a:pt x="187" y="83"/>
                  </a:lnTo>
                  <a:lnTo>
                    <a:pt x="177" y="83"/>
                  </a:lnTo>
                  <a:lnTo>
                    <a:pt x="177" y="99"/>
                  </a:lnTo>
                  <a:lnTo>
                    <a:pt x="161" y="109"/>
                  </a:lnTo>
                  <a:lnTo>
                    <a:pt x="151" y="109"/>
                  </a:lnTo>
                  <a:lnTo>
                    <a:pt x="151" y="125"/>
                  </a:lnTo>
                  <a:lnTo>
                    <a:pt x="139" y="141"/>
                  </a:lnTo>
                  <a:lnTo>
                    <a:pt x="139" y="157"/>
                  </a:lnTo>
                  <a:lnTo>
                    <a:pt x="129" y="157"/>
                  </a:lnTo>
                  <a:lnTo>
                    <a:pt x="129" y="183"/>
                  </a:lnTo>
                  <a:lnTo>
                    <a:pt x="129" y="198"/>
                  </a:lnTo>
                  <a:lnTo>
                    <a:pt x="129" y="212"/>
                  </a:lnTo>
                  <a:lnTo>
                    <a:pt x="119" y="224"/>
                  </a:lnTo>
                  <a:lnTo>
                    <a:pt x="119" y="238"/>
                  </a:lnTo>
                  <a:lnTo>
                    <a:pt x="119" y="254"/>
                  </a:lnTo>
                  <a:lnTo>
                    <a:pt x="119" y="266"/>
                  </a:lnTo>
                  <a:lnTo>
                    <a:pt x="119" y="280"/>
                  </a:lnTo>
                  <a:lnTo>
                    <a:pt x="119" y="296"/>
                  </a:lnTo>
                  <a:lnTo>
                    <a:pt x="129" y="322"/>
                  </a:lnTo>
                  <a:lnTo>
                    <a:pt x="151" y="337"/>
                  </a:lnTo>
                  <a:lnTo>
                    <a:pt x="151" y="353"/>
                  </a:lnTo>
                  <a:lnTo>
                    <a:pt x="151" y="379"/>
                  </a:lnTo>
                  <a:lnTo>
                    <a:pt x="151" y="395"/>
                  </a:lnTo>
                  <a:lnTo>
                    <a:pt x="151" y="411"/>
                  </a:lnTo>
                  <a:lnTo>
                    <a:pt x="151" y="425"/>
                  </a:lnTo>
                  <a:lnTo>
                    <a:pt x="139" y="437"/>
                  </a:lnTo>
                  <a:lnTo>
                    <a:pt x="129" y="453"/>
                  </a:lnTo>
                  <a:lnTo>
                    <a:pt x="129" y="467"/>
                  </a:lnTo>
                  <a:lnTo>
                    <a:pt x="109" y="476"/>
                  </a:lnTo>
                  <a:lnTo>
                    <a:pt x="119" y="476"/>
                  </a:lnTo>
                  <a:lnTo>
                    <a:pt x="109" y="476"/>
                  </a:lnTo>
                  <a:lnTo>
                    <a:pt x="109" y="492"/>
                  </a:lnTo>
                  <a:lnTo>
                    <a:pt x="99" y="492"/>
                  </a:lnTo>
                  <a:lnTo>
                    <a:pt x="99" y="508"/>
                  </a:lnTo>
                  <a:lnTo>
                    <a:pt x="83" y="508"/>
                  </a:lnTo>
                  <a:lnTo>
                    <a:pt x="62" y="508"/>
                  </a:lnTo>
                  <a:lnTo>
                    <a:pt x="52" y="508"/>
                  </a:lnTo>
                  <a:lnTo>
                    <a:pt x="42" y="492"/>
                  </a:lnTo>
                  <a:lnTo>
                    <a:pt x="42" y="476"/>
                  </a:lnTo>
                  <a:lnTo>
                    <a:pt x="42" y="467"/>
                  </a:lnTo>
                  <a:lnTo>
                    <a:pt x="32" y="467"/>
                  </a:lnTo>
                  <a:lnTo>
                    <a:pt x="20" y="453"/>
                  </a:lnTo>
                  <a:lnTo>
                    <a:pt x="20" y="437"/>
                  </a:lnTo>
                  <a:lnTo>
                    <a:pt x="20" y="425"/>
                  </a:lnTo>
                  <a:lnTo>
                    <a:pt x="10" y="411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606" name="Freeform 58"/>
            <p:cNvSpPr>
              <a:spLocks/>
            </p:cNvSpPr>
            <p:nvPr/>
          </p:nvSpPr>
          <p:spPr bwMode="auto">
            <a:xfrm>
              <a:off x="4545013" y="2552700"/>
              <a:ext cx="914400" cy="793750"/>
            </a:xfrm>
            <a:custGeom>
              <a:avLst/>
              <a:gdLst>
                <a:gd name="T0" fmla="*/ 870742 w 754"/>
                <a:gd name="T1" fmla="*/ 208393 h 598"/>
                <a:gd name="T2" fmla="*/ 724001 w 754"/>
                <a:gd name="T3" fmla="*/ 248213 h 598"/>
                <a:gd name="T4" fmla="*/ 617281 w 754"/>
                <a:gd name="T5" fmla="*/ 305288 h 598"/>
                <a:gd name="T6" fmla="*/ 590601 w 754"/>
                <a:gd name="T7" fmla="*/ 414130 h 598"/>
                <a:gd name="T8" fmla="*/ 546942 w 754"/>
                <a:gd name="T9" fmla="*/ 469879 h 598"/>
                <a:gd name="T10" fmla="*/ 453562 w 754"/>
                <a:gd name="T11" fmla="*/ 511026 h 598"/>
                <a:gd name="T12" fmla="*/ 366245 w 754"/>
                <a:gd name="T13" fmla="*/ 532264 h 598"/>
                <a:gd name="T14" fmla="*/ 309247 w 754"/>
                <a:gd name="T15" fmla="*/ 566775 h 598"/>
                <a:gd name="T16" fmla="*/ 282567 w 754"/>
                <a:gd name="T17" fmla="*/ 588012 h 598"/>
                <a:gd name="T18" fmla="*/ 272865 w 754"/>
                <a:gd name="T19" fmla="*/ 511026 h 598"/>
                <a:gd name="T20" fmla="*/ 297119 w 754"/>
                <a:gd name="T21" fmla="*/ 456605 h 598"/>
                <a:gd name="T22" fmla="*/ 309247 w 754"/>
                <a:gd name="T23" fmla="*/ 337145 h 598"/>
                <a:gd name="T24" fmla="*/ 272865 w 754"/>
                <a:gd name="T25" fmla="*/ 187155 h 598"/>
                <a:gd name="T26" fmla="*/ 187973 w 754"/>
                <a:gd name="T27" fmla="*/ 76986 h 598"/>
                <a:gd name="T28" fmla="*/ 94593 w 754"/>
                <a:gd name="T29" fmla="*/ 0 h 598"/>
                <a:gd name="T30" fmla="*/ 26680 w 754"/>
                <a:gd name="T31" fmla="*/ 21237 h 598"/>
                <a:gd name="T32" fmla="*/ 12127 w 754"/>
                <a:gd name="T33" fmla="*/ 55748 h 598"/>
                <a:gd name="T34" fmla="*/ 58211 w 754"/>
                <a:gd name="T35" fmla="*/ 55748 h 598"/>
                <a:gd name="T36" fmla="*/ 106720 w 754"/>
                <a:gd name="T37" fmla="*/ 98223 h 598"/>
                <a:gd name="T38" fmla="*/ 164932 w 754"/>
                <a:gd name="T39" fmla="*/ 152644 h 598"/>
                <a:gd name="T40" fmla="*/ 175846 w 754"/>
                <a:gd name="T41" fmla="*/ 187155 h 598"/>
                <a:gd name="T42" fmla="*/ 152804 w 754"/>
                <a:gd name="T43" fmla="*/ 285378 h 598"/>
                <a:gd name="T44" fmla="*/ 121273 w 754"/>
                <a:gd name="T45" fmla="*/ 318562 h 598"/>
                <a:gd name="T46" fmla="*/ 152804 w 754"/>
                <a:gd name="T47" fmla="*/ 358382 h 598"/>
                <a:gd name="T48" fmla="*/ 175846 w 754"/>
                <a:gd name="T49" fmla="*/ 318562 h 598"/>
                <a:gd name="T50" fmla="*/ 226781 w 754"/>
                <a:gd name="T51" fmla="*/ 318562 h 598"/>
                <a:gd name="T52" fmla="*/ 258312 w 754"/>
                <a:gd name="T53" fmla="*/ 392893 h 598"/>
                <a:gd name="T54" fmla="*/ 272865 w 754"/>
                <a:gd name="T55" fmla="*/ 469879 h 598"/>
                <a:gd name="T56" fmla="*/ 258312 w 754"/>
                <a:gd name="T57" fmla="*/ 524300 h 598"/>
                <a:gd name="T58" fmla="*/ 272865 w 754"/>
                <a:gd name="T59" fmla="*/ 588012 h 598"/>
                <a:gd name="T60" fmla="*/ 226781 w 754"/>
                <a:gd name="T61" fmla="*/ 601286 h 598"/>
                <a:gd name="T62" fmla="*/ 187973 w 754"/>
                <a:gd name="T63" fmla="*/ 662343 h 598"/>
                <a:gd name="T64" fmla="*/ 175846 w 754"/>
                <a:gd name="T65" fmla="*/ 695527 h 598"/>
                <a:gd name="T66" fmla="*/ 202526 w 754"/>
                <a:gd name="T67" fmla="*/ 772513 h 598"/>
                <a:gd name="T68" fmla="*/ 321374 w 754"/>
                <a:gd name="T69" fmla="*/ 793750 h 598"/>
                <a:gd name="T70" fmla="*/ 366245 w 754"/>
                <a:gd name="T71" fmla="*/ 738002 h 598"/>
                <a:gd name="T72" fmla="*/ 378372 w 754"/>
                <a:gd name="T73" fmla="*/ 676944 h 598"/>
                <a:gd name="T74" fmla="*/ 402627 w 754"/>
                <a:gd name="T75" fmla="*/ 643760 h 598"/>
                <a:gd name="T76" fmla="*/ 472966 w 754"/>
                <a:gd name="T77" fmla="*/ 622523 h 598"/>
                <a:gd name="T78" fmla="*/ 536028 w 754"/>
                <a:gd name="T79" fmla="*/ 545537 h 598"/>
                <a:gd name="T80" fmla="*/ 590601 w 754"/>
                <a:gd name="T81" fmla="*/ 532264 h 598"/>
                <a:gd name="T82" fmla="*/ 643961 w 754"/>
                <a:gd name="T83" fmla="*/ 469879 h 598"/>
                <a:gd name="T84" fmla="*/ 629408 w 754"/>
                <a:gd name="T85" fmla="*/ 358382 h 598"/>
                <a:gd name="T86" fmla="*/ 699746 w 754"/>
                <a:gd name="T87" fmla="*/ 337145 h 598"/>
                <a:gd name="T88" fmla="*/ 785850 w 754"/>
                <a:gd name="T89" fmla="*/ 337145 h 598"/>
                <a:gd name="T90" fmla="*/ 870742 w 754"/>
                <a:gd name="T91" fmla="*/ 337145 h 598"/>
                <a:gd name="T92" fmla="*/ 914400 w 754"/>
                <a:gd name="T93" fmla="*/ 285378 h 598"/>
                <a:gd name="T94" fmla="*/ 914400 w 754"/>
                <a:gd name="T95" fmla="*/ 173882 h 5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4" h="598">
                  <a:moveTo>
                    <a:pt x="742" y="115"/>
                  </a:moveTo>
                  <a:lnTo>
                    <a:pt x="742" y="131"/>
                  </a:lnTo>
                  <a:lnTo>
                    <a:pt x="718" y="141"/>
                  </a:lnTo>
                  <a:lnTo>
                    <a:pt x="718" y="157"/>
                  </a:lnTo>
                  <a:lnTo>
                    <a:pt x="696" y="157"/>
                  </a:lnTo>
                  <a:lnTo>
                    <a:pt x="664" y="173"/>
                  </a:lnTo>
                  <a:lnTo>
                    <a:pt x="638" y="173"/>
                  </a:lnTo>
                  <a:lnTo>
                    <a:pt x="597" y="187"/>
                  </a:lnTo>
                  <a:lnTo>
                    <a:pt x="577" y="199"/>
                  </a:lnTo>
                  <a:lnTo>
                    <a:pt x="551" y="199"/>
                  </a:lnTo>
                  <a:lnTo>
                    <a:pt x="531" y="215"/>
                  </a:lnTo>
                  <a:lnTo>
                    <a:pt x="509" y="230"/>
                  </a:lnTo>
                  <a:lnTo>
                    <a:pt x="487" y="244"/>
                  </a:lnTo>
                  <a:lnTo>
                    <a:pt x="477" y="270"/>
                  </a:lnTo>
                  <a:lnTo>
                    <a:pt x="499" y="296"/>
                  </a:lnTo>
                  <a:lnTo>
                    <a:pt x="487" y="312"/>
                  </a:lnTo>
                  <a:lnTo>
                    <a:pt x="477" y="312"/>
                  </a:lnTo>
                  <a:lnTo>
                    <a:pt x="477" y="328"/>
                  </a:lnTo>
                  <a:lnTo>
                    <a:pt x="467" y="344"/>
                  </a:lnTo>
                  <a:lnTo>
                    <a:pt x="451" y="354"/>
                  </a:lnTo>
                  <a:lnTo>
                    <a:pt x="432" y="354"/>
                  </a:lnTo>
                  <a:lnTo>
                    <a:pt x="432" y="369"/>
                  </a:lnTo>
                  <a:lnTo>
                    <a:pt x="422" y="385"/>
                  </a:lnTo>
                  <a:lnTo>
                    <a:pt x="374" y="385"/>
                  </a:lnTo>
                  <a:lnTo>
                    <a:pt x="354" y="385"/>
                  </a:lnTo>
                  <a:lnTo>
                    <a:pt x="332" y="385"/>
                  </a:lnTo>
                  <a:lnTo>
                    <a:pt x="322" y="385"/>
                  </a:lnTo>
                  <a:lnTo>
                    <a:pt x="302" y="401"/>
                  </a:lnTo>
                  <a:lnTo>
                    <a:pt x="287" y="411"/>
                  </a:lnTo>
                  <a:lnTo>
                    <a:pt x="287" y="427"/>
                  </a:lnTo>
                  <a:lnTo>
                    <a:pt x="265" y="427"/>
                  </a:lnTo>
                  <a:lnTo>
                    <a:pt x="255" y="427"/>
                  </a:lnTo>
                  <a:lnTo>
                    <a:pt x="255" y="443"/>
                  </a:lnTo>
                  <a:lnTo>
                    <a:pt x="245" y="443"/>
                  </a:lnTo>
                  <a:lnTo>
                    <a:pt x="233" y="457"/>
                  </a:lnTo>
                  <a:lnTo>
                    <a:pt x="233" y="443"/>
                  </a:lnTo>
                  <a:lnTo>
                    <a:pt x="233" y="427"/>
                  </a:lnTo>
                  <a:lnTo>
                    <a:pt x="233" y="411"/>
                  </a:lnTo>
                  <a:lnTo>
                    <a:pt x="233" y="401"/>
                  </a:lnTo>
                  <a:lnTo>
                    <a:pt x="225" y="385"/>
                  </a:lnTo>
                  <a:lnTo>
                    <a:pt x="225" y="369"/>
                  </a:lnTo>
                  <a:lnTo>
                    <a:pt x="233" y="354"/>
                  </a:lnTo>
                  <a:lnTo>
                    <a:pt x="245" y="354"/>
                  </a:lnTo>
                  <a:lnTo>
                    <a:pt x="245" y="344"/>
                  </a:lnTo>
                  <a:lnTo>
                    <a:pt x="255" y="328"/>
                  </a:lnTo>
                  <a:lnTo>
                    <a:pt x="255" y="286"/>
                  </a:lnTo>
                  <a:lnTo>
                    <a:pt x="255" y="270"/>
                  </a:lnTo>
                  <a:lnTo>
                    <a:pt x="255" y="254"/>
                  </a:lnTo>
                  <a:lnTo>
                    <a:pt x="245" y="244"/>
                  </a:lnTo>
                  <a:lnTo>
                    <a:pt x="245" y="199"/>
                  </a:lnTo>
                  <a:lnTo>
                    <a:pt x="233" y="187"/>
                  </a:lnTo>
                  <a:lnTo>
                    <a:pt x="225" y="141"/>
                  </a:lnTo>
                  <a:lnTo>
                    <a:pt x="213" y="115"/>
                  </a:lnTo>
                  <a:lnTo>
                    <a:pt x="197" y="83"/>
                  </a:lnTo>
                  <a:lnTo>
                    <a:pt x="177" y="74"/>
                  </a:lnTo>
                  <a:lnTo>
                    <a:pt x="155" y="58"/>
                  </a:lnTo>
                  <a:lnTo>
                    <a:pt x="136" y="42"/>
                  </a:lnTo>
                  <a:lnTo>
                    <a:pt x="100" y="16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22" y="16"/>
                  </a:lnTo>
                  <a:lnTo>
                    <a:pt x="10" y="16"/>
                  </a:lnTo>
                  <a:lnTo>
                    <a:pt x="0" y="26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22" y="42"/>
                  </a:lnTo>
                  <a:lnTo>
                    <a:pt x="48" y="42"/>
                  </a:lnTo>
                  <a:lnTo>
                    <a:pt x="58" y="58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8" y="74"/>
                  </a:lnTo>
                  <a:lnTo>
                    <a:pt x="100" y="83"/>
                  </a:lnTo>
                  <a:lnTo>
                    <a:pt x="110" y="83"/>
                  </a:lnTo>
                  <a:lnTo>
                    <a:pt x="126" y="99"/>
                  </a:lnTo>
                  <a:lnTo>
                    <a:pt x="136" y="115"/>
                  </a:lnTo>
                  <a:lnTo>
                    <a:pt x="126" y="131"/>
                  </a:lnTo>
                  <a:lnTo>
                    <a:pt x="136" y="131"/>
                  </a:lnTo>
                  <a:lnTo>
                    <a:pt x="136" y="141"/>
                  </a:lnTo>
                  <a:lnTo>
                    <a:pt x="145" y="141"/>
                  </a:lnTo>
                  <a:lnTo>
                    <a:pt x="136" y="173"/>
                  </a:lnTo>
                  <a:lnTo>
                    <a:pt x="136" y="183"/>
                  </a:lnTo>
                  <a:lnTo>
                    <a:pt x="136" y="199"/>
                  </a:lnTo>
                  <a:lnTo>
                    <a:pt x="126" y="215"/>
                  </a:lnTo>
                  <a:lnTo>
                    <a:pt x="126" y="230"/>
                  </a:lnTo>
                  <a:lnTo>
                    <a:pt x="126" y="240"/>
                  </a:lnTo>
                  <a:lnTo>
                    <a:pt x="110" y="240"/>
                  </a:lnTo>
                  <a:lnTo>
                    <a:pt x="100" y="240"/>
                  </a:lnTo>
                  <a:lnTo>
                    <a:pt x="88" y="254"/>
                  </a:lnTo>
                  <a:lnTo>
                    <a:pt x="88" y="286"/>
                  </a:lnTo>
                  <a:lnTo>
                    <a:pt x="110" y="286"/>
                  </a:lnTo>
                  <a:lnTo>
                    <a:pt x="126" y="270"/>
                  </a:lnTo>
                  <a:lnTo>
                    <a:pt x="126" y="254"/>
                  </a:lnTo>
                  <a:lnTo>
                    <a:pt x="136" y="254"/>
                  </a:lnTo>
                  <a:lnTo>
                    <a:pt x="136" y="240"/>
                  </a:lnTo>
                  <a:lnTo>
                    <a:pt x="145" y="240"/>
                  </a:lnTo>
                  <a:lnTo>
                    <a:pt x="155" y="240"/>
                  </a:lnTo>
                  <a:lnTo>
                    <a:pt x="167" y="240"/>
                  </a:lnTo>
                  <a:lnTo>
                    <a:pt x="177" y="240"/>
                  </a:lnTo>
                  <a:lnTo>
                    <a:pt x="187" y="240"/>
                  </a:lnTo>
                  <a:lnTo>
                    <a:pt x="197" y="254"/>
                  </a:lnTo>
                  <a:lnTo>
                    <a:pt x="197" y="270"/>
                  </a:lnTo>
                  <a:lnTo>
                    <a:pt x="197" y="286"/>
                  </a:lnTo>
                  <a:lnTo>
                    <a:pt x="213" y="296"/>
                  </a:lnTo>
                  <a:lnTo>
                    <a:pt x="213" y="312"/>
                  </a:lnTo>
                  <a:lnTo>
                    <a:pt x="225" y="328"/>
                  </a:lnTo>
                  <a:lnTo>
                    <a:pt x="225" y="344"/>
                  </a:lnTo>
                  <a:lnTo>
                    <a:pt x="225" y="354"/>
                  </a:lnTo>
                  <a:lnTo>
                    <a:pt x="225" y="369"/>
                  </a:lnTo>
                  <a:lnTo>
                    <a:pt x="213" y="369"/>
                  </a:lnTo>
                  <a:lnTo>
                    <a:pt x="213" y="385"/>
                  </a:lnTo>
                  <a:lnTo>
                    <a:pt x="213" y="395"/>
                  </a:lnTo>
                  <a:lnTo>
                    <a:pt x="225" y="411"/>
                  </a:lnTo>
                  <a:lnTo>
                    <a:pt x="213" y="411"/>
                  </a:lnTo>
                  <a:lnTo>
                    <a:pt x="225" y="427"/>
                  </a:lnTo>
                  <a:lnTo>
                    <a:pt x="225" y="443"/>
                  </a:lnTo>
                  <a:lnTo>
                    <a:pt x="225" y="453"/>
                  </a:lnTo>
                  <a:lnTo>
                    <a:pt x="213" y="453"/>
                  </a:lnTo>
                  <a:lnTo>
                    <a:pt x="197" y="469"/>
                  </a:lnTo>
                  <a:lnTo>
                    <a:pt x="187" y="453"/>
                  </a:lnTo>
                  <a:lnTo>
                    <a:pt x="167" y="453"/>
                  </a:lnTo>
                  <a:lnTo>
                    <a:pt x="167" y="469"/>
                  </a:lnTo>
                  <a:lnTo>
                    <a:pt x="155" y="485"/>
                  </a:lnTo>
                  <a:lnTo>
                    <a:pt x="155" y="499"/>
                  </a:lnTo>
                  <a:lnTo>
                    <a:pt x="145" y="510"/>
                  </a:lnTo>
                  <a:lnTo>
                    <a:pt x="136" y="510"/>
                  </a:lnTo>
                  <a:lnTo>
                    <a:pt x="136" y="524"/>
                  </a:lnTo>
                  <a:lnTo>
                    <a:pt x="145" y="524"/>
                  </a:lnTo>
                  <a:lnTo>
                    <a:pt x="155" y="556"/>
                  </a:lnTo>
                  <a:lnTo>
                    <a:pt x="167" y="556"/>
                  </a:lnTo>
                  <a:lnTo>
                    <a:pt x="167" y="572"/>
                  </a:lnTo>
                  <a:lnTo>
                    <a:pt x="167" y="582"/>
                  </a:lnTo>
                  <a:lnTo>
                    <a:pt x="187" y="598"/>
                  </a:lnTo>
                  <a:lnTo>
                    <a:pt x="203" y="598"/>
                  </a:lnTo>
                  <a:lnTo>
                    <a:pt x="225" y="598"/>
                  </a:lnTo>
                  <a:lnTo>
                    <a:pt x="265" y="598"/>
                  </a:lnTo>
                  <a:lnTo>
                    <a:pt x="265" y="582"/>
                  </a:lnTo>
                  <a:lnTo>
                    <a:pt x="281" y="572"/>
                  </a:lnTo>
                  <a:lnTo>
                    <a:pt x="291" y="556"/>
                  </a:lnTo>
                  <a:lnTo>
                    <a:pt x="302" y="556"/>
                  </a:lnTo>
                  <a:lnTo>
                    <a:pt x="312" y="556"/>
                  </a:lnTo>
                  <a:lnTo>
                    <a:pt x="312" y="540"/>
                  </a:lnTo>
                  <a:lnTo>
                    <a:pt x="312" y="524"/>
                  </a:lnTo>
                  <a:lnTo>
                    <a:pt x="312" y="510"/>
                  </a:lnTo>
                  <a:lnTo>
                    <a:pt x="322" y="510"/>
                  </a:lnTo>
                  <a:lnTo>
                    <a:pt x="322" y="499"/>
                  </a:lnTo>
                  <a:lnTo>
                    <a:pt x="322" y="485"/>
                  </a:lnTo>
                  <a:lnTo>
                    <a:pt x="332" y="485"/>
                  </a:lnTo>
                  <a:lnTo>
                    <a:pt x="342" y="485"/>
                  </a:lnTo>
                  <a:lnTo>
                    <a:pt x="364" y="485"/>
                  </a:lnTo>
                  <a:lnTo>
                    <a:pt x="374" y="469"/>
                  </a:lnTo>
                  <a:lnTo>
                    <a:pt x="390" y="469"/>
                  </a:lnTo>
                  <a:lnTo>
                    <a:pt x="400" y="457"/>
                  </a:lnTo>
                  <a:lnTo>
                    <a:pt x="410" y="443"/>
                  </a:lnTo>
                  <a:lnTo>
                    <a:pt x="422" y="427"/>
                  </a:lnTo>
                  <a:lnTo>
                    <a:pt x="442" y="411"/>
                  </a:lnTo>
                  <a:lnTo>
                    <a:pt x="451" y="411"/>
                  </a:lnTo>
                  <a:lnTo>
                    <a:pt x="467" y="401"/>
                  </a:lnTo>
                  <a:lnTo>
                    <a:pt x="477" y="401"/>
                  </a:lnTo>
                  <a:lnTo>
                    <a:pt x="487" y="401"/>
                  </a:lnTo>
                  <a:lnTo>
                    <a:pt x="499" y="385"/>
                  </a:lnTo>
                  <a:lnTo>
                    <a:pt x="499" y="369"/>
                  </a:lnTo>
                  <a:lnTo>
                    <a:pt x="509" y="369"/>
                  </a:lnTo>
                  <a:lnTo>
                    <a:pt x="531" y="354"/>
                  </a:lnTo>
                  <a:lnTo>
                    <a:pt x="531" y="328"/>
                  </a:lnTo>
                  <a:lnTo>
                    <a:pt x="519" y="312"/>
                  </a:lnTo>
                  <a:lnTo>
                    <a:pt x="519" y="286"/>
                  </a:lnTo>
                  <a:lnTo>
                    <a:pt x="519" y="270"/>
                  </a:lnTo>
                  <a:lnTo>
                    <a:pt x="531" y="270"/>
                  </a:lnTo>
                  <a:lnTo>
                    <a:pt x="541" y="254"/>
                  </a:lnTo>
                  <a:lnTo>
                    <a:pt x="567" y="254"/>
                  </a:lnTo>
                  <a:lnTo>
                    <a:pt x="577" y="254"/>
                  </a:lnTo>
                  <a:lnTo>
                    <a:pt x="597" y="254"/>
                  </a:lnTo>
                  <a:lnTo>
                    <a:pt x="608" y="254"/>
                  </a:lnTo>
                  <a:lnTo>
                    <a:pt x="628" y="254"/>
                  </a:lnTo>
                  <a:lnTo>
                    <a:pt x="648" y="254"/>
                  </a:lnTo>
                  <a:lnTo>
                    <a:pt x="686" y="254"/>
                  </a:lnTo>
                  <a:lnTo>
                    <a:pt x="696" y="254"/>
                  </a:lnTo>
                  <a:lnTo>
                    <a:pt x="706" y="254"/>
                  </a:lnTo>
                  <a:lnTo>
                    <a:pt x="718" y="254"/>
                  </a:lnTo>
                  <a:lnTo>
                    <a:pt x="732" y="254"/>
                  </a:lnTo>
                  <a:lnTo>
                    <a:pt x="742" y="244"/>
                  </a:lnTo>
                  <a:lnTo>
                    <a:pt x="742" y="230"/>
                  </a:lnTo>
                  <a:lnTo>
                    <a:pt x="754" y="215"/>
                  </a:lnTo>
                  <a:lnTo>
                    <a:pt x="754" y="199"/>
                  </a:lnTo>
                  <a:lnTo>
                    <a:pt x="742" y="187"/>
                  </a:lnTo>
                  <a:lnTo>
                    <a:pt x="754" y="157"/>
                  </a:lnTo>
                  <a:lnTo>
                    <a:pt x="754" y="131"/>
                  </a:lnTo>
                  <a:lnTo>
                    <a:pt x="742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607" name="Group 132"/>
          <p:cNvGrpSpPr>
            <a:grpSpLocks/>
          </p:cNvGrpSpPr>
          <p:nvPr/>
        </p:nvGrpSpPr>
        <p:grpSpPr bwMode="auto">
          <a:xfrm>
            <a:off x="6268241" y="3132140"/>
            <a:ext cx="3725861" cy="1152526"/>
            <a:chOff x="5212" y="1882"/>
            <a:chExt cx="2347" cy="726"/>
          </a:xfrm>
        </p:grpSpPr>
        <p:sp>
          <p:nvSpPr>
            <p:cNvPr id="608" name="Rectangle 133"/>
            <p:cNvSpPr>
              <a:spLocks noChangeArrowheads="1"/>
            </p:cNvSpPr>
            <p:nvPr/>
          </p:nvSpPr>
          <p:spPr bwMode="auto">
            <a:xfrm>
              <a:off x="6516" y="2444"/>
              <a:ext cx="104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 eaLnBrk="0" hangingPunct="0">
                <a:spcAft>
                  <a:spcPct val="30000"/>
                </a:spcAft>
                <a:defRPr sz="1600" b="1">
                  <a:solidFill>
                    <a:schemeClr val="tx1"/>
                  </a:solidFill>
                  <a:latin typeface="LindeDaxPowerPoint" pitchFamily="34" charset="0"/>
                </a:defRPr>
              </a:lvl1pPr>
              <a:lvl2pPr marL="742950" indent="-285750" algn="l" defTabSz="762000" eaLnBrk="0" hangingPunct="0">
                <a:spcAft>
                  <a:spcPct val="3000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2pPr>
              <a:lvl3pPr marL="1143000" indent="-263525" algn="l" defTabSz="762000" eaLnBrk="0" hangingPunct="0"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3pPr>
              <a:lvl4pPr marL="1714500" indent="-279400" algn="l" defTabSz="762000" eaLnBrk="0" hangingPunct="0"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4pPr>
              <a:lvl5pPr marL="2286000" indent="-263525" algn="l" defTabSz="762000" eaLnBrk="0" hangingPunct="0"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5pPr>
              <a:lvl6pPr marL="2743200" indent="-263525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6pPr>
              <a:lvl7pPr marL="3200400" indent="-263525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7pPr>
              <a:lvl8pPr marL="3657600" indent="-263525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8pPr>
              <a:lvl9pPr marL="4114800" indent="-263525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30000"/>
                </a:spcAft>
                <a:buChar char="•"/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de-DE" altLang="de-DE" sz="1100" dirty="0" smtClean="0">
                  <a:solidFill>
                    <a:srgbClr val="000000"/>
                  </a:solidFill>
                </a:rPr>
                <a:t>East Lansing, MI</a:t>
              </a:r>
              <a:endParaRPr lang="de-DE" altLang="de-DE" sz="1100" dirty="0">
                <a:solidFill>
                  <a:srgbClr val="000000"/>
                </a:solidFill>
              </a:endParaRPr>
            </a:p>
          </p:txBody>
        </p:sp>
        <p:sp>
          <p:nvSpPr>
            <p:cNvPr id="609" name="Oval 134"/>
            <p:cNvSpPr>
              <a:spLocks noChangeArrowheads="1"/>
            </p:cNvSpPr>
            <p:nvPr/>
          </p:nvSpPr>
          <p:spPr bwMode="auto">
            <a:xfrm>
              <a:off x="5212" y="1882"/>
              <a:ext cx="47" cy="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</a:defRPr>
              </a:lvl9pPr>
            </a:lstStyle>
            <a:p>
              <a:pPr eaLnBrk="1" hangingPunct="1"/>
              <a:endParaRPr lang="de-CH" altLang="de-DE"/>
            </a:p>
          </p:txBody>
        </p:sp>
      </p:grpSp>
      <p:cxnSp>
        <p:nvCxnSpPr>
          <p:cNvPr id="610" name="Gerade Verbindung 609"/>
          <p:cNvCxnSpPr/>
          <p:nvPr/>
        </p:nvCxnSpPr>
        <p:spPr bwMode="auto">
          <a:xfrm flipH="1" flipV="1">
            <a:off x="6339926" y="3205042"/>
            <a:ext cx="1988855" cy="93624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70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r>
              <a:rPr lang="en-US" dirty="0"/>
              <a:t>and purpose of the plant</a:t>
            </a:r>
            <a:br>
              <a:rPr lang="en-US" dirty="0"/>
            </a:br>
            <a:r>
              <a:rPr lang="en-US" b="0" dirty="0"/>
              <a:t>Facility for Rare Isotope Beams (FRIB) at MSU</a:t>
            </a:r>
            <a:endParaRPr lang="de-CH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pic>
        <p:nvPicPr>
          <p:cNvPr id="5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95" y="1437930"/>
            <a:ext cx="5907123" cy="480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" name="Textfeld 550"/>
          <p:cNvSpPr txBox="1"/>
          <p:nvPr/>
        </p:nvSpPr>
        <p:spPr>
          <a:xfrm>
            <a:off x="7223448" y="5848089"/>
            <a:ext cx="4968552" cy="41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i="1" dirty="0" smtClean="0"/>
              <a:t>Leitner M. et al. The FRIB </a:t>
            </a:r>
            <a:r>
              <a:rPr lang="de-CH" sz="1000" i="1" dirty="0" err="1" smtClean="0"/>
              <a:t>project</a:t>
            </a:r>
            <a:r>
              <a:rPr lang="de-CH" sz="1000" i="1" dirty="0" smtClean="0"/>
              <a:t> at MSU, </a:t>
            </a:r>
          </a:p>
          <a:p>
            <a:r>
              <a:rPr lang="en-US" sz="1000" i="1" dirty="0" smtClean="0"/>
              <a:t>Proceedings </a:t>
            </a:r>
            <a:r>
              <a:rPr lang="en-US" sz="1000" i="1" dirty="0"/>
              <a:t>of SRF2013, Paris, </a:t>
            </a:r>
            <a:r>
              <a:rPr lang="en-US" sz="1000" i="1" dirty="0" smtClean="0"/>
              <a:t>France</a:t>
            </a:r>
            <a:endParaRPr lang="de-CH" sz="1000" i="1" dirty="0"/>
          </a:p>
        </p:txBody>
      </p:sp>
      <p:sp>
        <p:nvSpPr>
          <p:cNvPr id="552" name="Textfeld 551"/>
          <p:cNvSpPr txBox="1"/>
          <p:nvPr/>
        </p:nvSpPr>
        <p:spPr>
          <a:xfrm>
            <a:off x="7860196" y="3356992"/>
            <a:ext cx="399644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Aft>
                <a:spcPts val="600"/>
              </a:spcAft>
              <a:buFont typeface="LindeDaxPowerPoint" pitchFamily="34" charset="0"/>
              <a:buNone/>
              <a:tabLst>
                <a:tab pos="177800" algn="l"/>
              </a:tabLst>
              <a:defRPr b="1">
                <a:solidFill>
                  <a:schemeClr val="tx2"/>
                </a:solidFill>
                <a:latin typeface="+mn-lt"/>
              </a:defRPr>
            </a:lvl1pPr>
            <a:lvl2pPr marL="361950" indent="-184150" eaLnBrk="1" hangingPunct="1">
              <a:spcAft>
                <a:spcPts val="600"/>
              </a:spcAft>
              <a:buFont typeface="LindeDaxPowerPoint" pitchFamily="34" charset="0"/>
              <a:buChar char="–"/>
              <a:tabLst>
                <a:tab pos="361950" algn="l"/>
              </a:tabLst>
              <a:defRPr>
                <a:latin typeface="+mn-lt"/>
              </a:defRPr>
            </a:lvl2pPr>
            <a:lvl3pPr marL="539750" indent="-177800" eaLnBrk="1" hangingPunct="1">
              <a:spcAft>
                <a:spcPts val="600"/>
              </a:spcAft>
              <a:buFont typeface="LindeDaxPowerPoint" pitchFamily="34" charset="0"/>
              <a:buChar char="–"/>
              <a:tabLst>
                <a:tab pos="539750" algn="l"/>
              </a:tabLst>
              <a:defRPr>
                <a:latin typeface="+mn-lt"/>
              </a:defRPr>
            </a:lvl3pPr>
            <a:lvl4pPr marL="717550" indent="-177800" eaLnBrk="1" hangingPunct="1">
              <a:spcAft>
                <a:spcPts val="600"/>
              </a:spcAft>
              <a:buFont typeface="LindeDaxPowerPoint" pitchFamily="34" charset="0"/>
              <a:buChar char="–"/>
              <a:tabLst>
                <a:tab pos="717550" algn="l"/>
              </a:tabLst>
              <a:defRPr>
                <a:latin typeface="+mn-lt"/>
              </a:defRPr>
            </a:lvl4pPr>
            <a:lvl5pPr marL="895350" indent="-177800" eaLnBrk="1" hangingPunct="1">
              <a:spcAft>
                <a:spcPts val="600"/>
              </a:spcAft>
              <a:buFont typeface="LindeDaxPowerPoint" pitchFamily="34" charset="0"/>
              <a:buChar char="–"/>
              <a:tabLst>
                <a:tab pos="895350" algn="l"/>
              </a:tabLst>
              <a:defRPr>
                <a:latin typeface="+mn-lt"/>
              </a:defRPr>
            </a:lvl5pPr>
            <a:lvl6pPr marL="1598613" indent="-377825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>
                <a:latin typeface="+mn-lt"/>
              </a:defRPr>
            </a:lvl6pPr>
            <a:lvl7pPr marL="2055813" indent="-377825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>
                <a:latin typeface="+mn-lt"/>
              </a:defRPr>
            </a:lvl7pPr>
            <a:lvl8pPr marL="2513013" indent="-377825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>
                <a:latin typeface="+mn-lt"/>
              </a:defRPr>
            </a:lvl8pPr>
            <a:lvl9pPr marL="2970213" indent="-377825" fontAlgn="base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—"/>
              <a:tabLst>
                <a:tab pos="265113" algn="l"/>
              </a:tabLst>
              <a:defRPr>
                <a:latin typeface="+mn-lt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b="0" dirty="0">
                <a:solidFill>
                  <a:schemeClr val="tx1"/>
                </a:solidFill>
              </a:rPr>
              <a:t>ion beams from protons to uranium up to energies of &gt;200 MeV/u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b="0" dirty="0">
                <a:solidFill>
                  <a:schemeClr val="tx1"/>
                </a:solidFill>
              </a:rPr>
              <a:t>beam power of up to 400 kW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70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>
              <a:solidFill>
                <a:srgbClr val="E1000F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81900"/>
              </p:ext>
            </p:extLst>
          </p:nvPr>
        </p:nvGraphicFramePr>
        <p:xfrm>
          <a:off x="334962" y="1484313"/>
          <a:ext cx="9505951" cy="22716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13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2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1.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noProof="0" dirty="0" smtClean="0"/>
                        <a:t>Location and purpose of the plant</a:t>
                      </a:r>
                      <a:endParaRPr lang="en-GB" noProof="0" dirty="0"/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2.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noProof="0" dirty="0" smtClean="0"/>
                        <a:t>Cold boxes layout and design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3.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Process and flow diagram 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4.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Performance data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b="1" noProof="0" dirty="0"/>
                        <a:t>5.</a:t>
                      </a:r>
                    </a:p>
                  </a:txBody>
                  <a:tcPr marL="90000" marR="90000"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noProof="0" dirty="0" smtClean="0"/>
                        <a:t>Summary</a:t>
                      </a:r>
                    </a:p>
                  </a:txBody>
                  <a:tcPr marL="90000" marR="90000" marT="90000" marB="90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9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</a:t>
            </a:r>
            <a:r>
              <a:rPr lang="en-US" dirty="0"/>
              <a:t>features </a:t>
            </a:r>
            <a:br>
              <a:rPr lang="en-US" dirty="0"/>
            </a:br>
            <a:r>
              <a:rPr lang="en-US" b="0" dirty="0"/>
              <a:t>Cold box layout and design</a:t>
            </a:r>
            <a:endParaRPr lang="de-CH" b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8" name="Inhaltsplatzhalt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de-DE" b="1" dirty="0">
                <a:solidFill>
                  <a:schemeClr val="tx2"/>
                </a:solidFill>
              </a:rPr>
              <a:t>Linde scope of supply (main components</a:t>
            </a:r>
            <a:r>
              <a:rPr lang="en-US" altLang="de-DE" b="1" dirty="0" smtClean="0">
                <a:solidFill>
                  <a:schemeClr val="tx2"/>
                </a:solidFill>
              </a:rPr>
              <a:t>):</a:t>
            </a:r>
            <a:endParaRPr lang="en-US" altLang="de-DE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de-DE" dirty="0"/>
              <a:t>Vertical (upper) cold box 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Horizontal (lower) cold box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Interconnecting transfer lines</a:t>
            </a:r>
          </a:p>
          <a:p>
            <a:pPr>
              <a:lnSpc>
                <a:spcPct val="100000"/>
              </a:lnSpc>
            </a:pPr>
            <a:r>
              <a:rPr lang="en-US" altLang="de-DE" dirty="0" err="1"/>
              <a:t>Adsorber</a:t>
            </a:r>
            <a:r>
              <a:rPr lang="en-US" altLang="de-DE" dirty="0"/>
              <a:t> regeneration skids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Purge and instruments panels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1484314"/>
            <a:ext cx="5617546" cy="448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7588749" y="2882329"/>
            <a:ext cx="324036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 indent="-304800" algn="l" eaLnBrk="0" hangingPunct="0">
              <a:spcAft>
                <a:spcPct val="30000"/>
              </a:spcAft>
              <a:tabLst>
                <a:tab pos="266700" algn="l"/>
                <a:tab pos="3225800" algn="l"/>
              </a:tabLst>
              <a:defRPr sz="16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306388" indent="-304800" algn="l" eaLnBrk="0" hangingPunct="0">
              <a:spcAft>
                <a:spcPct val="30000"/>
              </a:spcAft>
              <a:tabLst>
                <a:tab pos="26670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307975" indent="-304800" algn="l" eaLnBrk="0" hangingPunct="0">
              <a:spcAft>
                <a:spcPct val="30000"/>
              </a:spcAft>
              <a:buChar char="•"/>
              <a:tabLst>
                <a:tab pos="26670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573088" indent="-304800" algn="l" eaLnBrk="0" hangingPunct="0">
              <a:spcAft>
                <a:spcPct val="30000"/>
              </a:spcAft>
              <a:buChar char="•"/>
              <a:tabLst>
                <a:tab pos="26670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854075" indent="-304800" algn="l" eaLnBrk="0" hangingPunct="0">
              <a:spcAft>
                <a:spcPct val="30000"/>
              </a:spcAft>
              <a:buChar char="•"/>
              <a:tabLst>
                <a:tab pos="26670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1311275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26670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1768475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26670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2225675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26670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2682875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26670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marL="268288" lvl="3" indent="0" eaLnBrk="1" hangingPunct="1">
              <a:lnSpc>
                <a:spcPct val="100000"/>
              </a:lnSpc>
              <a:buNone/>
            </a:pPr>
            <a:endParaRPr lang="en-US" alt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</a:t>
            </a:r>
            <a:r>
              <a:rPr lang="en-US" dirty="0"/>
              <a:t>features </a:t>
            </a:r>
            <a:br>
              <a:rPr lang="en-US" dirty="0"/>
            </a:br>
            <a:r>
              <a:rPr lang="en-US" b="0" dirty="0"/>
              <a:t>Cold box layout and design – vertical box</a:t>
            </a:r>
            <a:endParaRPr lang="de-CH" b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Features, specifications and modifications applied in the cryogenic plant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 smtClean="0"/>
              <a:t>Improved </a:t>
            </a:r>
            <a:r>
              <a:rPr lang="en-US" dirty="0"/>
              <a:t>heat exchanger configuration 300K to 80 K</a:t>
            </a:r>
          </a:p>
          <a:p>
            <a:r>
              <a:rPr lang="en-US" dirty="0"/>
              <a:t>Temperature split at 60 K </a:t>
            </a:r>
          </a:p>
          <a:p>
            <a:r>
              <a:rPr lang="en-US" dirty="0"/>
              <a:t>Dual 80-K </a:t>
            </a:r>
            <a:r>
              <a:rPr lang="en-US" dirty="0" err="1"/>
              <a:t>adsorber</a:t>
            </a:r>
            <a:r>
              <a:rPr lang="en-US" dirty="0"/>
              <a:t> beds can be independently isolated, regenerated and then brought back </a:t>
            </a:r>
            <a:r>
              <a:rPr lang="en-US" dirty="0" smtClean="0"/>
              <a:t>on-line </a:t>
            </a:r>
            <a:endParaRPr lang="en-US" dirty="0"/>
          </a:p>
          <a:p>
            <a:r>
              <a:rPr lang="en-US" dirty="0" smtClean="0"/>
              <a:t>Both </a:t>
            </a:r>
            <a:r>
              <a:rPr lang="en-US" dirty="0"/>
              <a:t>beds can be bypassed if necessary </a:t>
            </a:r>
          </a:p>
          <a:p>
            <a:endParaRPr lang="en-US" dirty="0"/>
          </a:p>
          <a:p>
            <a:r>
              <a:rPr lang="en-US" dirty="0"/>
              <a:t>Refrigerator can continue to operate, although at a reduced capacity, if there is a LN2 utility failure </a:t>
            </a:r>
          </a:p>
          <a:p>
            <a:r>
              <a:rPr lang="en-US" dirty="0"/>
              <a:t>LN2 pre-cooler can utilize the nitrogen vapor from </a:t>
            </a:r>
          </a:p>
          <a:p>
            <a:pPr marL="180975" indent="0">
              <a:buNone/>
            </a:pPr>
            <a:r>
              <a:rPr lang="en-US" dirty="0"/>
              <a:t>other parts of the facility</a:t>
            </a:r>
          </a:p>
          <a:p>
            <a:endParaRPr lang="en-US" dirty="0"/>
          </a:p>
          <a:p>
            <a:r>
              <a:rPr lang="en-US" dirty="0"/>
              <a:t>Three thermal shield operational configurations </a:t>
            </a: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sp>
        <p:nvSpPr>
          <p:cNvPr id="12" name="Inhaltsplatzhalter 11"/>
          <p:cNvSpPr>
            <a:spLocks noGrp="1"/>
          </p:cNvSpPr>
          <p:nvPr>
            <p:ph idx="12"/>
          </p:nvPr>
        </p:nvSpPr>
        <p:spPr>
          <a:xfrm>
            <a:off x="10524492" y="5808244"/>
            <a:ext cx="1511933" cy="576486"/>
          </a:xfrm>
        </p:spPr>
        <p:txBody>
          <a:bodyPr/>
          <a:lstStyle/>
          <a:p>
            <a:pPr marL="304800" indent="-304800" algn="r">
              <a:lnSpc>
                <a:spcPct val="100000"/>
              </a:lnSpc>
              <a:spcAft>
                <a:spcPct val="30000"/>
              </a:spcAft>
              <a:buNone/>
              <a:tabLst>
                <a:tab pos="0" algn="l"/>
                <a:tab pos="3225800" algn="l"/>
              </a:tabLst>
            </a:pPr>
            <a:r>
              <a:rPr lang="en-US" altLang="de-DE" kern="1200" dirty="0">
                <a:solidFill>
                  <a:schemeClr val="accent1"/>
                </a:solidFill>
                <a:latin typeface="LindeDaxPowerPoint" pitchFamily="34" charset="0"/>
              </a:rPr>
              <a:t>Upper cold box </a:t>
            </a:r>
          </a:p>
          <a:p>
            <a:pPr marL="304800" indent="-304800" algn="r">
              <a:lnSpc>
                <a:spcPct val="100000"/>
              </a:lnSpc>
              <a:spcAft>
                <a:spcPct val="30000"/>
              </a:spcAft>
              <a:buNone/>
              <a:tabLst>
                <a:tab pos="0" algn="l"/>
                <a:tab pos="3225800" algn="l"/>
              </a:tabLst>
            </a:pPr>
            <a:r>
              <a:rPr lang="en-US" altLang="de-DE" kern="1200" dirty="0">
                <a:solidFill>
                  <a:schemeClr val="accent1"/>
                </a:solidFill>
                <a:latin typeface="LindeDaxPowerPoint" pitchFamily="34" charset="0"/>
              </a:rPr>
              <a:t>300K-60K range</a:t>
            </a:r>
          </a:p>
          <a:p>
            <a:endParaRPr lang="de-CH" sz="1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1023908" y="1612859"/>
            <a:ext cx="451282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750888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235075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719263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203450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6606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31178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5750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40322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marL="92075" indent="0" eaLnBrk="1" hangingPunct="1">
              <a:lnSpc>
                <a:spcPct val="100000"/>
              </a:lnSpc>
              <a:spcAft>
                <a:spcPct val="50000"/>
              </a:spcAft>
            </a:pPr>
            <a:endParaRPr lang="en-US" altLang="de-DE" b="0" dirty="0">
              <a:solidFill>
                <a:schemeClr val="accent1"/>
              </a:solidFill>
            </a:endParaRPr>
          </a:p>
        </p:txBody>
      </p:sp>
      <p:pic>
        <p:nvPicPr>
          <p:cNvPr id="6" name="Picture 12" descr="Upper CBX_3D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493048"/>
            <a:ext cx="2140760" cy="48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gray">
          <a:xfrm>
            <a:off x="1116013" y="2924175"/>
            <a:ext cx="42497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750888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235075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719263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203450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6606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31178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5750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40322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endParaRPr lang="en-US" altLang="de-DE" b="0" dirty="0">
              <a:solidFill>
                <a:schemeClr val="accent1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gray">
          <a:xfrm>
            <a:off x="1116013" y="4003675"/>
            <a:ext cx="42497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750888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235075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719263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203450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6606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31178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5750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40322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endParaRPr lang="en-US" altLang="de-DE" b="0" dirty="0">
              <a:solidFill>
                <a:schemeClr val="accent1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gray">
          <a:xfrm>
            <a:off x="971600" y="5720874"/>
            <a:ext cx="47164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750888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235075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719263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203450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6606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31178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5750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40322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endParaRPr lang="en-US" altLang="de-DE" b="0" dirty="0">
              <a:solidFill>
                <a:schemeClr val="accent1"/>
              </a:solidFill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gray">
          <a:xfrm>
            <a:off x="7356140" y="2744924"/>
            <a:ext cx="2770982" cy="54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750888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235075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719263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203450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6606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31178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5750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40322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de-DE" sz="12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Selected </a:t>
            </a:r>
            <a:r>
              <a:rPr lang="en-US" altLang="de-DE" dirty="0"/>
              <a:t>features</a:t>
            </a:r>
            <a:r>
              <a:rPr lang="en-US" altLang="de-DE" b="0" dirty="0"/>
              <a:t> </a:t>
            </a:r>
            <a:br>
              <a:rPr lang="en-US" altLang="de-DE" b="0" dirty="0"/>
            </a:br>
            <a:r>
              <a:rPr lang="en-US" altLang="de-DE" b="0" dirty="0"/>
              <a:t>Cold box layout and design – horizontal box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Each of the four turbine strings can be independently shut-down, isolated, maintenance performed and then brought back on-line</a:t>
            </a:r>
          </a:p>
          <a:p>
            <a:r>
              <a:rPr lang="en-US" dirty="0"/>
              <a:t>JT expander can be bypassed by any amount with minimal </a:t>
            </a:r>
            <a:r>
              <a:rPr lang="en-US" dirty="0" smtClean="0"/>
              <a:t>disturbance to </a:t>
            </a:r>
            <a:r>
              <a:rPr lang="en-US" dirty="0"/>
              <a:t>the supply with the incorporation of an upstream HX </a:t>
            </a:r>
          </a:p>
          <a:p>
            <a:r>
              <a:rPr lang="en-US" dirty="0"/>
              <a:t>20-K </a:t>
            </a:r>
            <a:r>
              <a:rPr lang="en-US" dirty="0" err="1"/>
              <a:t>adsorber</a:t>
            </a:r>
            <a:r>
              <a:rPr lang="en-US" dirty="0"/>
              <a:t> bed can be bypassed while being </a:t>
            </a:r>
          </a:p>
          <a:p>
            <a:pPr marL="180975" indent="0">
              <a:buNone/>
            </a:pPr>
            <a:r>
              <a:rPr lang="en-US" dirty="0"/>
              <a:t>isolated, regenerated and then brought </a:t>
            </a:r>
          </a:p>
          <a:p>
            <a:pPr marL="180975" indent="0">
              <a:buNone/>
            </a:pPr>
            <a:r>
              <a:rPr lang="en-US" dirty="0"/>
              <a:t>back </a:t>
            </a:r>
            <a:r>
              <a:rPr lang="en-US" dirty="0" smtClean="0"/>
              <a:t>on-line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AB47DF68-276E-4A28-8F45-A59DE5D281E1}" type="datetime1">
              <a:rPr lang="en-GB" noProof="0" smtClean="0"/>
              <a:t>28/08/2018</a:t>
            </a:fld>
            <a:endParaRPr lang="en-GB" noProof="0"/>
          </a:p>
        </p:txBody>
      </p:sp>
      <p:pic>
        <p:nvPicPr>
          <p:cNvPr id="4" name="Picture 4" descr="Lower CBX_3D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465910"/>
            <a:ext cx="6814744" cy="373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9048328" y="6093619"/>
            <a:ext cx="2770982" cy="28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750888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235075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719263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203450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6606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31178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5750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40322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altLang="de-DE" b="0" dirty="0" smtClean="0">
                <a:solidFill>
                  <a:schemeClr val="accent1"/>
                </a:solidFill>
              </a:rPr>
              <a:t>Lower cold box 60K-4.5K range</a:t>
            </a:r>
            <a:endParaRPr lang="en-US" altLang="de-DE" b="0" dirty="0">
              <a:solidFill>
                <a:schemeClr val="accent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659396" y="3933056"/>
            <a:ext cx="7740650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 b="1">
                <a:solidFill>
                  <a:schemeClr val="tx1"/>
                </a:solidFill>
                <a:latin typeface="LindeDaxPowerPoint" pitchFamily="34" charset="0"/>
              </a:defRPr>
            </a:lvl1pPr>
            <a:lvl2pPr marL="750888" indent="-304800" algn="l" eaLnBrk="0" hangingPunct="0">
              <a:spcAft>
                <a:spcPct val="30000"/>
              </a:spcAft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235075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719263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203450" indent="-304800" algn="l" eaLnBrk="0" hangingPunct="0"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6606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31178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5750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4032250" indent="-304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har char="•"/>
              <a:tabLst>
                <a:tab pos="0" algn="l"/>
                <a:tab pos="3225800" algn="l"/>
              </a:tabLs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FontTx/>
              <a:buChar char="•"/>
            </a:pPr>
            <a:endParaRPr lang="de-CH" altLang="de-DE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de">
  <a:themeElements>
    <a:clrScheme name="Benutzerdefiniert 7">
      <a:dk1>
        <a:srgbClr val="000000"/>
      </a:dk1>
      <a:lt1>
        <a:srgbClr val="FFFFFF"/>
      </a:lt1>
      <a:dk2>
        <a:srgbClr val="00A0E1"/>
      </a:dk2>
      <a:lt2>
        <a:srgbClr val="D2E1EB"/>
      </a:lt2>
      <a:accent1>
        <a:srgbClr val="005591"/>
      </a:accent1>
      <a:accent2>
        <a:srgbClr val="4D88B2"/>
      </a:accent2>
      <a:accent3>
        <a:srgbClr val="80AAC8"/>
      </a:accent3>
      <a:accent4>
        <a:srgbClr val="B3CCDE"/>
      </a:accent4>
      <a:accent5>
        <a:srgbClr val="00A0E1"/>
      </a:accent5>
      <a:accent6>
        <a:srgbClr val="6E7878"/>
      </a:accent6>
      <a:hlink>
        <a:srgbClr val="000000"/>
      </a:hlink>
      <a:folHlink>
        <a:srgbClr val="000000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82800" numCol="1" rtlCol="0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 typeface="LindeDaxPowerPoint" panose="020B0500000000020000" pitchFamily="34" charset="0"/>
          <a:buChar char="–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lnDef>
  </a:objectDefaults>
  <a:extraClrSchemeLst/>
  <a:custClrLst>
    <a:custClr name="Linde Blue">
      <a:srgbClr val="005591"/>
    </a:custClr>
    <a:custClr name="Linde Cyan">
      <a:srgbClr val="00A0E1"/>
    </a:custClr>
    <a:custClr name="Linde Dark Blue">
      <a:srgbClr val="002D5A"/>
    </a:custClr>
    <a:custClr name="Linde Grey 4">
      <a:srgbClr val="6E7878"/>
    </a:custClr>
    <a:custClr name="Linde Signal Red">
      <a:srgbClr val="E1000F"/>
    </a:custClr>
    <a:custClr name="Linde Signal Orange">
      <a:srgbClr val="DC7800"/>
    </a:custClr>
    <a:custClr name="Linde Signal Yellow">
      <a:srgbClr val="FFD200"/>
    </a:custClr>
    <a:custClr name="Linde Signal Turquoise">
      <a:srgbClr val="009B9B"/>
    </a:custClr>
    <a:custClr name="Linde Signal Green">
      <a:srgbClr val="009B3C"/>
    </a:custClr>
    <a:custClr name="Linde Neon Green">
      <a:srgbClr val="BECD00"/>
    </a:custClr>
    <a:custClr name="Linde Light Grey">
      <a:srgbClr val="D2E1EB"/>
    </a:custClr>
    <a:custClr name="Linde Blue Grey 1">
      <a:srgbClr val="BEC8D7"/>
    </a:custClr>
    <a:custClr name="Linde Blue Grey 2">
      <a:srgbClr val="96A5B4"/>
    </a:custClr>
    <a:custClr name="Linde Blue Grey 3">
      <a:srgbClr val="467391"/>
    </a:custClr>
    <a:custClr name="Linde Grey 1">
      <a:srgbClr val="D7E1E6"/>
    </a:custClr>
    <a:custClr name="Linde Grey 2">
      <a:srgbClr val="CDD2CD"/>
    </a:custClr>
    <a:custClr name="Linde Grey 3">
      <a:srgbClr val="B9BEB4"/>
    </a:custClr>
    <a:custClr name="Linde Brown 1">
      <a:srgbClr val="E1DCCD"/>
    </a:custClr>
    <a:custClr name="Linde Brown 2">
      <a:srgbClr val="CDC3AA"/>
    </a:custClr>
    <a:custClr name="Linde Brown 3">
      <a:srgbClr val="BEB49B"/>
    </a:custClr>
    <a:custClr name="Linde Green 1">
      <a:srgbClr val="E1EBB4"/>
    </a:custClr>
    <a:custClr name="Linde Green 2">
      <a:srgbClr val="AFB478"/>
    </a:custClr>
    <a:custClr name="Linde Green 3">
      <a:srgbClr val="787D46"/>
    </a:custClr>
  </a:custClrLst>
  <a:extLst>
    <a:ext uri="{05A4C25C-085E-4340-85A3-A5531E510DB2}">
      <thm15:themeFamily xmlns:thm15="http://schemas.microsoft.com/office/thememl/2012/main" xmlns="" name="Linde_PowerPoint_16x9.potx" id="{635BFD8F-86DE-4D06-B41E-4443943A3854}" vid="{A20967B1-802E-4B83-83C5-453F3DE4E616}"/>
    </a:ext>
  </a:extLst>
</a:theme>
</file>

<file path=ppt/theme/theme2.xml><?xml version="1.0" encoding="utf-8"?>
<a:theme xmlns:a="http://schemas.openxmlformats.org/drawingml/2006/main" name="Larissa">
  <a:themeElements>
    <a:clrScheme name="LINDE 2017-03-02">
      <a:dk1>
        <a:srgbClr val="000000"/>
      </a:dk1>
      <a:lt1>
        <a:srgbClr val="FFFFFF"/>
      </a:lt1>
      <a:dk2>
        <a:srgbClr val="00A0E1"/>
      </a:dk2>
      <a:lt2>
        <a:srgbClr val="E8E9EB"/>
      </a:lt2>
      <a:accent1>
        <a:srgbClr val="005591"/>
      </a:accent1>
      <a:accent2>
        <a:srgbClr val="4D88B2"/>
      </a:accent2>
      <a:accent3>
        <a:srgbClr val="80AAC8"/>
      </a:accent3>
      <a:accent4>
        <a:srgbClr val="B3CCDE"/>
      </a:accent4>
      <a:accent5>
        <a:srgbClr val="00A0E1"/>
      </a:accent5>
      <a:accent6>
        <a:srgbClr val="6E7878"/>
      </a:accent6>
      <a:hlink>
        <a:srgbClr val="000000"/>
      </a:hlink>
      <a:folHlink>
        <a:srgbClr val="000000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INDE 2017-03-02">
      <a:dk1>
        <a:srgbClr val="000000"/>
      </a:dk1>
      <a:lt1>
        <a:srgbClr val="FFFFFF"/>
      </a:lt1>
      <a:dk2>
        <a:srgbClr val="00A0E1"/>
      </a:dk2>
      <a:lt2>
        <a:srgbClr val="E8E9EB"/>
      </a:lt2>
      <a:accent1>
        <a:srgbClr val="005591"/>
      </a:accent1>
      <a:accent2>
        <a:srgbClr val="4D88B2"/>
      </a:accent2>
      <a:accent3>
        <a:srgbClr val="80AAC8"/>
      </a:accent3>
      <a:accent4>
        <a:srgbClr val="B3CCDE"/>
      </a:accent4>
      <a:accent5>
        <a:srgbClr val="00A0E1"/>
      </a:accent5>
      <a:accent6>
        <a:srgbClr val="6E7878"/>
      </a:accent6>
      <a:hlink>
        <a:srgbClr val="000000"/>
      </a:hlink>
      <a:folHlink>
        <a:srgbClr val="000000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Benutzerdefiniert</PresentationFormat>
  <Paragraphs>175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Symbol</vt:lpstr>
      <vt:lpstr>LindeDaxPowerPoint</vt:lpstr>
      <vt:lpstr>Linde</vt:lpstr>
      <vt:lpstr>4.5K Refrigerator Cold Box for the Facility for Rare Isotope Beams (FRIB).  Michigan State University (MSU). </vt:lpstr>
      <vt:lpstr>Agenda</vt:lpstr>
      <vt:lpstr>Agenda</vt:lpstr>
      <vt:lpstr>Location and purpose of the plant Facility for Rare Isotope Beams (FRIB) at MSU</vt:lpstr>
      <vt:lpstr>Location and purpose of the plant Facility for Rare Isotope Beams (FRIB) at MSU</vt:lpstr>
      <vt:lpstr>Agenda</vt:lpstr>
      <vt:lpstr>Selected features  Cold box layout and design</vt:lpstr>
      <vt:lpstr>Selected features  Cold box layout and design – vertical box</vt:lpstr>
      <vt:lpstr>Selected features  Cold box layout and design – horizontal box</vt:lpstr>
      <vt:lpstr>Agenda</vt:lpstr>
      <vt:lpstr>Performance data and flow diagram  Flow diagram</vt:lpstr>
      <vt:lpstr>Agenda</vt:lpstr>
      <vt:lpstr>Performance data Load table of measured values</vt:lpstr>
      <vt:lpstr>Agenda</vt:lpstr>
      <vt:lpstr>Summary</vt:lpstr>
      <vt:lpstr>Thank you for your attention.</vt:lpstr>
    </vt:vector>
  </TitlesOfParts>
  <Company>Linde Legal Entity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Linde Legal Entity</dc:creator>
  <cp:lastModifiedBy>Kolev Nikolay</cp:lastModifiedBy>
  <cp:revision>125</cp:revision>
  <cp:lastPrinted>2018-08-28T08:34:42Z</cp:lastPrinted>
  <dcterms:created xsi:type="dcterms:W3CDTF">2016-10-06T15:21:07Z</dcterms:created>
  <dcterms:modified xsi:type="dcterms:W3CDTF">2018-08-28T08:35:36Z</dcterms:modified>
</cp:coreProperties>
</file>