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401" r:id="rId2"/>
    <p:sldId id="436" r:id="rId3"/>
    <p:sldId id="431" r:id="rId4"/>
    <p:sldId id="420" r:id="rId5"/>
    <p:sldId id="438" r:id="rId6"/>
    <p:sldId id="440" r:id="rId7"/>
    <p:sldId id="379" r:id="rId8"/>
    <p:sldId id="432" r:id="rId9"/>
    <p:sldId id="392" r:id="rId10"/>
    <p:sldId id="437" r:id="rId11"/>
    <p:sldId id="439" r:id="rId12"/>
    <p:sldId id="393" r:id="rId13"/>
    <p:sldId id="429" r:id="rId14"/>
    <p:sldId id="258" r:id="rId15"/>
    <p:sldId id="390" r:id="rId16"/>
    <p:sldId id="394" r:id="rId17"/>
  </p:sldIdLst>
  <p:sldSz cx="12192000" cy="6858000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3E315-D1DC-BE4A-AEB1-0773EE07A867}" v="1522" dt="2018-09-03T07:39:05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9"/>
    <p:restoredTop sz="94643"/>
  </p:normalViewPr>
  <p:slideViewPr>
    <p:cSldViewPr snapToGrid="0">
      <p:cViewPr varScale="1">
        <p:scale>
          <a:sx n="120" d="100"/>
          <a:sy n="120" d="100"/>
        </p:scale>
        <p:origin x="304" y="176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6"/>
    </p:cViewPr>
  </p:sorterViewPr>
  <p:notesViewPr>
    <p:cSldViewPr snapToGrid="0">
      <p:cViewPr varScale="1">
        <p:scale>
          <a:sx n="87" d="100"/>
          <a:sy n="87" d="100"/>
        </p:scale>
        <p:origin x="-204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国立研究開発法人理化学研究所" userId="3b5f2f91-937c-4cb3-81f6-ba4d852b44ed" providerId="ADAL" clId="{DF03E315-D1DC-BE4A-AEB1-0773EE07A867}"/>
    <pc:docChg chg="undo custSel delSld modSld modMainMaster">
      <pc:chgData name="国立研究開発法人理化学研究所" userId="3b5f2f91-937c-4cb3-81f6-ba4d852b44ed" providerId="ADAL" clId="{DF03E315-D1DC-BE4A-AEB1-0773EE07A867}" dt="2018-09-03T07:39:05.585" v="1521" actId="1038"/>
      <pc:docMkLst>
        <pc:docMk/>
      </pc:docMkLst>
      <pc:sldChg chg="modSp">
        <pc:chgData name="国立研究開発法人理化学研究所" userId="3b5f2f91-937c-4cb3-81f6-ba4d852b44ed" providerId="ADAL" clId="{DF03E315-D1DC-BE4A-AEB1-0773EE07A867}" dt="2018-08-31T11:18:30.587" v="62" actId="1076"/>
        <pc:sldMkLst>
          <pc:docMk/>
          <pc:sldMk cId="0" sldId="258"/>
        </pc:sldMkLst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1028" creationId="{1BAC9D56-41AE-3C41-8407-450A5B3C3B54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02" creationId="{3FE31425-886A-4713-A93C-BD11835A54DE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03" creationId="{CDD82731-DEBC-452D-B3ED-31298A88344B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04" creationId="{FD076E9E-03D5-464D-8BDD-C62F09AE2C6B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05" creationId="{8899994B-935F-4B3C-8CD3-508A7FFC012B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06" creationId="{17A75BA3-7C11-4481-9ECB-7117F6FF4FF0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11" creationId="{832BC882-01AF-452A-A1E5-5B736BE95C67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14" creationId="{64342C75-8854-493F-BAFA-783819EB372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15" creationId="{85DF8B8A-1279-4CBF-B9FF-E119B1A2B624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16" creationId="{ACD6B7ED-5DFF-48CF-92AE-A0DDA11D3855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17" creationId="{9D93913D-A51B-4B4C-99D8-601D7B7C78B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18" creationId="{5BAD7B2F-07ED-43DF-BAAC-8EF440C889A8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20" creationId="{AD5700F5-1F8D-4FD3-BB02-7991216EBED7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21" creationId="{99D1D7B4-786C-45B7-9ADA-46B208916D75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22" creationId="{BE2BBB3B-B277-4C0C-9659-11F61E8D4AAC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25624" creationId="{4EBC485A-A03C-4535-8C05-9CB0D891760C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258"/>
            <ac:spMk id="41994" creationId="{666545F6-B3A2-3648-9149-EC34B3BD3618}"/>
          </ac:spMkLst>
        </pc:sp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01" creationId="{86D68B66-DB24-48BC-AAD5-739D03902B31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07" creationId="{8BEC437F-A4EA-44A2-AC13-D404E96E38F8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08" creationId="{59E91A76-0437-43B9-83A8-E1ABB986BFE1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10" creationId="{28E3EF11-174E-4F51-A044-132EA399758D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12" creationId="{C9A101EA-9280-482B-8747-019D61665194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19" creationId="{34A9B05A-C7A4-4BE6-B430-725390FA1921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258"/>
            <ac:picMk id="25623" creationId="{84EE9B8B-C14F-46B0-BB29-2FA25B94CE82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8-31T11:26:15.185" v="279" actId="1076"/>
        <pc:sldMkLst>
          <pc:docMk/>
          <pc:sldMk cId="0" sldId="379"/>
        </pc:sldMkLst>
        <pc:spChg chg="mod">
          <ac:chgData name="国立研究開発法人理化学研究所" userId="3b5f2f91-937c-4cb3-81f6-ba4d852b44ed" providerId="ADAL" clId="{DF03E315-D1DC-BE4A-AEB1-0773EE07A867}" dt="2018-08-31T11:26:03.038" v="275" actId="1076"/>
          <ac:spMkLst>
            <pc:docMk/>
            <pc:sldMk cId="0" sldId="379"/>
            <ac:spMk id="24" creationId="{D286A966-9860-6D46-9B17-EE5161AA89EB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63" creationId="{9D4E1CFB-CB6E-4999-97BD-3BD6C92AD45B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64" creationId="{482390F8-708E-4B81-9CE9-4CB8903C09A5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65" creationId="{A51435DB-6089-4E24-A33D-12F81432A49F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66" creationId="{DD764868-90E3-4D52-881C-FF98B46405F8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67" creationId="{11F4B17F-36E6-4DBC-BBB1-5464492C89FE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69" creationId="{315DB202-3C8B-4CC4-B8DE-9D3F793F9E91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0" creationId="{A7300C0B-0447-4A90-B9D8-6A0D8EDC9E51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1" creationId="{853538CA-65B6-448D-918B-F88D2CE63DF3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2" creationId="{C4F1F166-6350-46CB-A2B6-8D7C879C1552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31.051" v="211" actId="1076"/>
          <ac:spMkLst>
            <pc:docMk/>
            <pc:sldMk cId="0" sldId="379"/>
            <ac:spMk id="15373" creationId="{50C15388-BBF1-4B5D-84DA-8ECE6D1D6F87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4" creationId="{0BA430B7-10A9-401F-875C-4922B09414AE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5" creationId="{5CCE2CA6-71C4-40DC-A931-1F84AA95F698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8" creationId="{664D4694-81BD-41C4-8D99-E2138489EF62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79" creationId="{45B76BFF-2458-4367-AB01-53F69D50D89F}"/>
          </ac:spMkLst>
        </pc:spChg>
        <pc:spChg chg="mod">
          <ac:chgData name="国立研究開発法人理化学研究所" userId="3b5f2f91-937c-4cb3-81f6-ba4d852b44ed" providerId="ADAL" clId="{DF03E315-D1DC-BE4A-AEB1-0773EE07A867}" dt="2018-08-31T11:26:08.460" v="277" actId="1076"/>
          <ac:spMkLst>
            <pc:docMk/>
            <pc:sldMk cId="0" sldId="379"/>
            <ac:spMk id="15380" creationId="{3A41FFD6-A630-471B-BFC8-B9A17225DCDA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82" creationId="{C2A2C79F-D79D-48FE-8E05-83FFB4255850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83" creationId="{2CE72ECA-FAA7-44C1-A80C-3BBAA1731FEE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84" creationId="{0C983223-5D8D-4717-BCC3-D13449DF456C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51.004" v="274" actId="1037"/>
          <ac:spMkLst>
            <pc:docMk/>
            <pc:sldMk cId="0" sldId="379"/>
            <ac:spMk id="15385" creationId="{E354B0A0-DB70-4A4B-AB5E-FDA092C8290D}"/>
          </ac:spMkLst>
        </pc:spChg>
        <pc:spChg chg="mod">
          <ac:chgData name="国立研究開発法人理化学研究所" userId="3b5f2f91-937c-4cb3-81f6-ba4d852b44ed" providerId="ADAL" clId="{DF03E315-D1DC-BE4A-AEB1-0773EE07A867}" dt="2018-08-31T11:26:15.185" v="279" actId="1076"/>
          <ac:spMkLst>
            <pc:docMk/>
            <pc:sldMk cId="0" sldId="379"/>
            <ac:spMk id="15386" creationId="{EE615E55-92CC-4F8F-880F-FD5E757CF0D7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20.769" v="209" actId="1076"/>
          <ac:spMkLst>
            <pc:docMk/>
            <pc:sldMk cId="0" sldId="379"/>
            <ac:spMk id="29699" creationId="{13482210-5648-5247-95F4-D93E230C0981}"/>
          </ac:spMkLst>
        </pc:spChg>
        <pc:picChg chg="mod">
          <ac:chgData name="国立研究開発法人理化学研究所" userId="3b5f2f91-937c-4cb3-81f6-ba4d852b44ed" providerId="ADAL" clId="{DF03E315-D1DC-BE4A-AEB1-0773EE07A867}" dt="2018-08-31T11:25:26.664" v="210" actId="1076"/>
          <ac:picMkLst>
            <pc:docMk/>
            <pc:sldMk cId="0" sldId="379"/>
            <ac:picMk id="15361" creationId="{8263760B-B659-4C9F-951C-0D528A33E3EC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5:51.004" v="274" actId="1037"/>
          <ac:picMkLst>
            <pc:docMk/>
            <pc:sldMk cId="0" sldId="379"/>
            <ac:picMk id="15368" creationId="{1F5F6AA4-449A-43CE-85C2-F0FDAB763076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6:04.960" v="276" actId="1076"/>
          <ac:picMkLst>
            <pc:docMk/>
            <pc:sldMk cId="0" sldId="379"/>
            <ac:picMk id="15376" creationId="{6FC5079C-CBFA-434C-A43D-03D1C34DA3EB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6:11.025" v="278" actId="1076"/>
          <ac:picMkLst>
            <pc:docMk/>
            <pc:sldMk cId="0" sldId="379"/>
            <ac:picMk id="15381" creationId="{9B69157C-1B78-4B0D-86DD-640B45913404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8-31T11:18:30.587" v="62" actId="1076"/>
        <pc:sldMkLst>
          <pc:docMk/>
          <pc:sldMk cId="0" sldId="390"/>
        </pc:sldMkLst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13" creationId="{88EDBF64-5C6F-A74D-BBD5-3243E5701140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41" creationId="{21295F31-B2DB-4384-96EB-465BEC0330B4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45" creationId="{95E300BD-0E4C-4893-8038-BBEF0D4508CB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47" creationId="{7F29C722-318F-4D96-BE2A-A81F5EF0AB54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48" creationId="{75D91138-A075-4E03-A907-C26F645D6C31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49" creationId="{2C3D37DC-E3C6-4728-BEF9-66AB08BF5FDE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50" creationId="{55A44D3D-8B85-40A3-A867-7BDB11765C76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52" creationId="{3EDC1AD0-1EB3-4FA6-966F-E4A38E712D10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53" creationId="{AFB93C6B-C0BF-4704-8CE5-A8FBE6549A0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54" creationId="{9AF186C1-3C1B-4654-8F98-E4783D1A4D15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55" creationId="{2EA06B67-8B74-4B2C-9B9E-15CCEDA93876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0"/>
            <ac:spMk id="35856" creationId="{CEF4660E-6686-493B-AD3C-C98D35453F94}"/>
          </ac:spMkLst>
        </pc:sp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390"/>
            <ac:picMk id="35842" creationId="{D325C6BC-07AF-4752-9ED5-1A7BC2F230F0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390"/>
            <ac:picMk id="35857" creationId="{F4AFF8C7-6EB6-44CB-A58E-D234369852F1}"/>
          </ac:picMkLst>
        </pc:picChg>
        <pc:cxnChg chg="mod">
          <ac:chgData name="国立研究開発法人理化学研究所" userId="3b5f2f91-937c-4cb3-81f6-ba4d852b44ed" providerId="ADAL" clId="{DF03E315-D1DC-BE4A-AEB1-0773EE07A867}" dt="2018-08-31T11:18:30.587" v="62" actId="1076"/>
          <ac:cxnSpMkLst>
            <pc:docMk/>
            <pc:sldMk cId="0" sldId="390"/>
            <ac:cxnSpMk id="35844" creationId="{18A2F08C-CF98-4DF9-9FED-AE4F2B2BD02A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18:30.587" v="62" actId="1076"/>
          <ac:cxnSpMkLst>
            <pc:docMk/>
            <pc:sldMk cId="0" sldId="390"/>
            <ac:cxnSpMk id="35846" creationId="{E8462BE9-9889-4D02-83BE-A12F7F0AC71D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18:30.587" v="62" actId="1076"/>
          <ac:cxnSpMkLst>
            <pc:docMk/>
            <pc:sldMk cId="0" sldId="390"/>
            <ac:cxnSpMk id="35851" creationId="{2C4CBB13-85C0-455B-8529-851B24B4F829}"/>
          </ac:cxnSpMkLst>
        </pc:cxnChg>
      </pc:sldChg>
      <pc:sldChg chg="addSp delSp modSp">
        <pc:chgData name="国立研究開発法人理化学研究所" userId="3b5f2f91-937c-4cb3-81f6-ba4d852b44ed" providerId="ADAL" clId="{DF03E315-D1DC-BE4A-AEB1-0773EE07A867}" dt="2018-08-31T11:34:19.216" v="470" actId="20577"/>
        <pc:sldMkLst>
          <pc:docMk/>
          <pc:sldMk cId="0" sldId="392"/>
        </pc:sldMkLst>
        <pc:spChg chg="mod">
          <ac:chgData name="国立研究開発法人理化学研究所" userId="3b5f2f91-937c-4cb3-81f6-ba4d852b44ed" providerId="ADAL" clId="{DF03E315-D1DC-BE4A-AEB1-0773EE07A867}" dt="2018-08-31T11:34:19.216" v="470" actId="20577"/>
          <ac:spMkLst>
            <pc:docMk/>
            <pc:sldMk cId="0" sldId="392"/>
            <ac:spMk id="17411" creationId="{6C2DCA4C-E2EB-4C67-B9E8-BCCB585D8A2D}"/>
          </ac:spMkLst>
        </pc:spChg>
        <pc:spChg chg="mod">
          <ac:chgData name="国立研究開発法人理化学研究所" userId="3b5f2f91-937c-4cb3-81f6-ba4d852b44ed" providerId="ADAL" clId="{DF03E315-D1DC-BE4A-AEB1-0773EE07A867}" dt="2018-08-31T11:27:01.830" v="355" actId="1076"/>
          <ac:spMkLst>
            <pc:docMk/>
            <pc:sldMk cId="0" sldId="392"/>
            <ac:spMk id="17412" creationId="{72E87437-4631-4592-8B7E-B756DD5487EA}"/>
          </ac:spMkLst>
        </pc:spChg>
        <pc:spChg chg="mod">
          <ac:chgData name="国立研究開発法人理化学研究所" userId="3b5f2f91-937c-4cb3-81f6-ba4d852b44ed" providerId="ADAL" clId="{DF03E315-D1DC-BE4A-AEB1-0773EE07A867}" dt="2018-08-31T11:27:42.531" v="359" actId="1076"/>
          <ac:spMkLst>
            <pc:docMk/>
            <pc:sldMk cId="0" sldId="392"/>
            <ac:spMk id="17418" creationId="{369D2636-5218-4DC3-8817-882957399AD5}"/>
          </ac:spMkLst>
        </pc:spChg>
        <pc:spChg chg="mod">
          <ac:chgData name="国立研究開発法人理化学研究所" userId="3b5f2f91-937c-4cb3-81f6-ba4d852b44ed" providerId="ADAL" clId="{DF03E315-D1DC-BE4A-AEB1-0773EE07A867}" dt="2018-08-31T11:33:01.745" v="437" actId="1076"/>
          <ac:spMkLst>
            <pc:docMk/>
            <pc:sldMk cId="0" sldId="392"/>
            <ac:spMk id="17419" creationId="{C4DDDB06-44D1-463F-AFB2-E379FEABCA96}"/>
          </ac:spMkLst>
        </pc:spChg>
        <pc:spChg chg="mod">
          <ac:chgData name="国立研究開発法人理化学研究所" userId="3b5f2f91-937c-4cb3-81f6-ba4d852b44ed" providerId="ADAL" clId="{DF03E315-D1DC-BE4A-AEB1-0773EE07A867}" dt="2018-08-31T11:32:08.507" v="425" actId="1076"/>
          <ac:spMkLst>
            <pc:docMk/>
            <pc:sldMk cId="0" sldId="392"/>
            <ac:spMk id="17420" creationId="{B098CDAE-9206-43EA-82A4-F1C860132236}"/>
          </ac:spMkLst>
        </pc:spChg>
        <pc:spChg chg="del">
          <ac:chgData name="国立研究開発法人理化学研究所" userId="3b5f2f91-937c-4cb3-81f6-ba4d852b44ed" providerId="ADAL" clId="{DF03E315-D1DC-BE4A-AEB1-0773EE07A867}" dt="2018-08-31T10:50:23.693" v="55" actId="478"/>
          <ac:spMkLst>
            <pc:docMk/>
            <pc:sldMk cId="0" sldId="392"/>
            <ac:spMk id="17422" creationId="{6A5544AA-1FEE-4880-8FBA-D9FB372FEB53}"/>
          </ac:spMkLst>
        </pc:spChg>
        <pc:spChg chg="add del mod">
          <ac:chgData name="国立研究開発法人理化学研究所" userId="3b5f2f91-937c-4cb3-81f6-ba4d852b44ed" providerId="ADAL" clId="{DF03E315-D1DC-BE4A-AEB1-0773EE07A867}" dt="2018-08-31T11:29:37.030" v="382" actId="478"/>
          <ac:spMkLst>
            <pc:docMk/>
            <pc:sldMk cId="0" sldId="392"/>
            <ac:spMk id="17424" creationId="{1F72785D-7F76-4B3B-A0C1-FE90AF360743}"/>
          </ac:spMkLst>
        </pc:spChg>
        <pc:spChg chg="mod">
          <ac:chgData name="国立研究開発法人理化学研究所" userId="3b5f2f91-937c-4cb3-81f6-ba4d852b44ed" providerId="ADAL" clId="{DF03E315-D1DC-BE4A-AEB1-0773EE07A867}" dt="2018-08-31T11:29:54.648" v="388" actId="14100"/>
          <ac:spMkLst>
            <pc:docMk/>
            <pc:sldMk cId="0" sldId="392"/>
            <ac:spMk id="17425" creationId="{73C5C782-18C0-4AF1-86AD-FAF7B601E379}"/>
          </ac:spMkLst>
        </pc:spChg>
        <pc:spChg chg="del mod">
          <ac:chgData name="国立研究開発法人理化学研究所" userId="3b5f2f91-937c-4cb3-81f6-ba4d852b44ed" providerId="ADAL" clId="{DF03E315-D1DC-BE4A-AEB1-0773EE07A867}" dt="2018-08-31T11:29:38.749" v="383" actId="478"/>
          <ac:spMkLst>
            <pc:docMk/>
            <pc:sldMk cId="0" sldId="392"/>
            <ac:spMk id="17426" creationId="{F668A146-B5DB-4A71-9AAE-633FDA26E28B}"/>
          </ac:spMkLst>
        </pc:spChg>
        <pc:spChg chg="mod">
          <ac:chgData name="国立研究開発法人理化学研究所" userId="3b5f2f91-937c-4cb3-81f6-ba4d852b44ed" providerId="ADAL" clId="{DF03E315-D1DC-BE4A-AEB1-0773EE07A867}" dt="2018-08-31T11:29:57.873" v="389" actId="1076"/>
          <ac:spMkLst>
            <pc:docMk/>
            <pc:sldMk cId="0" sldId="392"/>
            <ac:spMk id="17428" creationId="{325C0611-827E-4DCC-B048-5E7734DABDB7}"/>
          </ac:spMkLst>
        </pc:spChg>
        <pc:spChg chg="mod">
          <ac:chgData name="国立研究開発法人理化学研究所" userId="3b5f2f91-937c-4cb3-81f6-ba4d852b44ed" providerId="ADAL" clId="{DF03E315-D1DC-BE4A-AEB1-0773EE07A867}" dt="2018-08-31T11:30:06.604" v="391" actId="1076"/>
          <ac:spMkLst>
            <pc:docMk/>
            <pc:sldMk cId="0" sldId="392"/>
            <ac:spMk id="17429" creationId="{A7AD9505-6B00-44E6-B68D-0741D93A6691}"/>
          </ac:spMkLst>
        </pc:spChg>
        <pc:spChg chg="mod">
          <ac:chgData name="国立研究開発法人理化学研究所" userId="3b5f2f91-937c-4cb3-81f6-ba4d852b44ed" providerId="ADAL" clId="{DF03E315-D1DC-BE4A-AEB1-0773EE07A867}" dt="2018-08-31T11:27:45.951" v="360" actId="1076"/>
          <ac:spMkLst>
            <pc:docMk/>
            <pc:sldMk cId="0" sldId="392"/>
            <ac:spMk id="17430" creationId="{93CE70E6-84A7-492B-89CE-74225713DBB4}"/>
          </ac:spMkLst>
        </pc:spChg>
        <pc:spChg chg="mod">
          <ac:chgData name="国立研究開発法人理化学研究所" userId="3b5f2f91-937c-4cb3-81f6-ba4d852b44ed" providerId="ADAL" clId="{DF03E315-D1DC-BE4A-AEB1-0773EE07A867}" dt="2018-08-31T11:31:49.374" v="417" actId="1076"/>
          <ac:spMkLst>
            <pc:docMk/>
            <pc:sldMk cId="0" sldId="392"/>
            <ac:spMk id="17431" creationId="{B6544A93-894D-4E4F-A307-70B488C25B3C}"/>
          </ac:spMkLst>
        </pc:spChg>
        <pc:spChg chg="mod">
          <ac:chgData name="国立研究開発法人理化学研究所" userId="3b5f2f91-937c-4cb3-81f6-ba4d852b44ed" providerId="ADAL" clId="{DF03E315-D1DC-BE4A-AEB1-0773EE07A867}" dt="2018-08-31T11:31:18.277" v="411" actId="1036"/>
          <ac:spMkLst>
            <pc:docMk/>
            <pc:sldMk cId="0" sldId="392"/>
            <ac:spMk id="17433" creationId="{70D843DD-E29A-460B-B591-FD9497D0E1DD}"/>
          </ac:spMkLst>
        </pc:spChg>
        <pc:spChg chg="mod">
          <ac:chgData name="国立研究開発法人理化学研究所" userId="3b5f2f91-937c-4cb3-81f6-ba4d852b44ed" providerId="ADAL" clId="{DF03E315-D1DC-BE4A-AEB1-0773EE07A867}" dt="2018-08-31T11:32:15.237" v="426" actId="1076"/>
          <ac:spMkLst>
            <pc:docMk/>
            <pc:sldMk cId="0" sldId="392"/>
            <ac:spMk id="17436" creationId="{22651918-C283-46A5-8A6D-845A43238DB6}"/>
          </ac:spMkLst>
        </pc:spChg>
        <pc:picChg chg="mod">
          <ac:chgData name="国立研究開発法人理化学研究所" userId="3b5f2f91-937c-4cb3-81f6-ba4d852b44ed" providerId="ADAL" clId="{DF03E315-D1DC-BE4A-AEB1-0773EE07A867}" dt="2018-08-31T11:28:07.049" v="371" actId="1035"/>
          <ac:picMkLst>
            <pc:docMk/>
            <pc:sldMk cId="0" sldId="392"/>
            <ac:picMk id="17409" creationId="{8B94D4FC-1233-489E-AC02-054A3ADB745F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30:18.842" v="392" actId="1076"/>
          <ac:picMkLst>
            <pc:docMk/>
            <pc:sldMk cId="0" sldId="392"/>
            <ac:picMk id="17410" creationId="{AC80F03F-FCD6-4919-89E0-F0C5A767694F}"/>
          </ac:picMkLst>
        </pc:picChg>
        <pc:cxnChg chg="mod">
          <ac:chgData name="国立研究開発法人理化学研究所" userId="3b5f2f91-937c-4cb3-81f6-ba4d852b44ed" providerId="ADAL" clId="{DF03E315-D1DC-BE4A-AEB1-0773EE07A867}" dt="2018-08-31T11:32:24.833" v="428" actId="14100"/>
          <ac:cxnSpMkLst>
            <pc:docMk/>
            <pc:sldMk cId="0" sldId="392"/>
            <ac:cxnSpMk id="63" creationId="{26A2116F-3840-6C46-A8D5-74A8791A81A9}"/>
          </ac:cxnSpMkLst>
        </pc:cxnChg>
        <pc:cxnChg chg="del mod">
          <ac:chgData name="国立研究開発法人理化学研究所" userId="3b5f2f91-937c-4cb3-81f6-ba4d852b44ed" providerId="ADAL" clId="{DF03E315-D1DC-BE4A-AEB1-0773EE07A867}" dt="2018-08-31T11:31:12.608" v="404" actId="478"/>
          <ac:cxnSpMkLst>
            <pc:docMk/>
            <pc:sldMk cId="0" sldId="392"/>
            <ac:cxnSpMk id="17414" creationId="{6CDB45D4-AE2F-433D-9251-F19E525EC9B5}"/>
          </ac:cxnSpMkLst>
        </pc:cxnChg>
        <pc:cxnChg chg="del mod">
          <ac:chgData name="国立研究開発法人理化学研究所" userId="3b5f2f91-937c-4cb3-81f6-ba4d852b44ed" providerId="ADAL" clId="{DF03E315-D1DC-BE4A-AEB1-0773EE07A867}" dt="2018-08-31T11:30:52.390" v="399" actId="478"/>
          <ac:cxnSpMkLst>
            <pc:docMk/>
            <pc:sldMk cId="0" sldId="392"/>
            <ac:cxnSpMk id="17415" creationId="{CC8A6A9D-B8E4-479A-B889-0A04F44AABAA}"/>
          </ac:cxnSpMkLst>
        </pc:cxnChg>
        <pc:cxnChg chg="del">
          <ac:chgData name="国立研究開発法人理化学研究所" userId="3b5f2f91-937c-4cb3-81f6-ba4d852b44ed" providerId="ADAL" clId="{DF03E315-D1DC-BE4A-AEB1-0773EE07A867}" dt="2018-08-31T10:50:26.726" v="56" actId="478"/>
          <ac:cxnSpMkLst>
            <pc:docMk/>
            <pc:sldMk cId="0" sldId="392"/>
            <ac:cxnSpMk id="17416" creationId="{33BF386C-0A31-43AB-A271-1CEB3A98AA03}"/>
          </ac:cxnSpMkLst>
        </pc:cxnChg>
        <pc:cxnChg chg="del mod">
          <ac:chgData name="国立研究開発法人理化学研究所" userId="3b5f2f91-937c-4cb3-81f6-ba4d852b44ed" providerId="ADAL" clId="{DF03E315-D1DC-BE4A-AEB1-0773EE07A867}" dt="2018-08-31T11:30:54.752" v="400" actId="478"/>
          <ac:cxnSpMkLst>
            <pc:docMk/>
            <pc:sldMk cId="0" sldId="392"/>
            <ac:cxnSpMk id="17417" creationId="{7C1C7A49-0C2E-4D21-971B-985C1CE717B0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2:54.306" v="435" actId="1076"/>
          <ac:cxnSpMkLst>
            <pc:docMk/>
            <pc:sldMk cId="0" sldId="392"/>
            <ac:cxnSpMk id="17421" creationId="{FF7DA2FA-3049-4176-963A-7E80B5F0FCBE}"/>
          </ac:cxnSpMkLst>
        </pc:cxnChg>
        <pc:cxnChg chg="del">
          <ac:chgData name="国立研究開発法人理化学研究所" userId="3b5f2f91-937c-4cb3-81f6-ba4d852b44ed" providerId="ADAL" clId="{DF03E315-D1DC-BE4A-AEB1-0773EE07A867}" dt="2018-08-31T10:50:21.175" v="54" actId="478"/>
          <ac:cxnSpMkLst>
            <pc:docMk/>
            <pc:sldMk cId="0" sldId="392"/>
            <ac:cxnSpMk id="17423" creationId="{8AF37DD8-CF05-44B2-B2E0-844B96717AFF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2:58.280" v="436" actId="1076"/>
          <ac:cxnSpMkLst>
            <pc:docMk/>
            <pc:sldMk cId="0" sldId="392"/>
            <ac:cxnSpMk id="17427" creationId="{B8421079-C348-4519-877C-246D9AF30B69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18:30.587" v="62" actId="20577"/>
          <ac:cxnSpMkLst>
            <pc:docMk/>
            <pc:sldMk cId="0" sldId="392"/>
            <ac:cxnSpMk id="17434" creationId="{C527F31F-4A4A-4261-A79D-6B69C3F8BBFB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18:30.587" v="62" actId="20577"/>
          <ac:cxnSpMkLst>
            <pc:docMk/>
            <pc:sldMk cId="0" sldId="392"/>
            <ac:cxnSpMk id="17435" creationId="{2565428D-1AD5-434C-9BF8-02F0C00151A0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1:54.247" v="419" actId="14100"/>
          <ac:cxnSpMkLst>
            <pc:docMk/>
            <pc:sldMk cId="0" sldId="392"/>
            <ac:cxnSpMk id="34821" creationId="{CB98FE46-D3D7-7443-8716-EAB695219B93}"/>
          </ac:cxnSpMkLst>
        </pc:cxnChg>
      </pc:sldChg>
      <pc:sldChg chg="modSp">
        <pc:chgData name="国立研究開発法人理化学研究所" userId="3b5f2f91-937c-4cb3-81f6-ba4d852b44ed" providerId="ADAL" clId="{DF03E315-D1DC-BE4A-AEB1-0773EE07A867}" dt="2018-08-31T11:45:57.365" v="1159" actId="1035"/>
        <pc:sldMkLst>
          <pc:docMk/>
          <pc:sldMk cId="0" sldId="393"/>
        </pc:sldMkLst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7" creationId="{D29E07D8-ECE5-9C40-B22F-F1C4D24DD9A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46" creationId="{0251EE05-49B8-0348-9AF4-54732ECC04C0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59" creationId="{F4B0BC8B-E54D-974E-A15C-46B16D270F66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63" creationId="{FDE5B6D9-6122-3E4C-AAE8-D8CF9C222CC2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16.448" v="773" actId="1076"/>
          <ac:spMkLst>
            <pc:docMk/>
            <pc:sldMk cId="0" sldId="393"/>
            <ac:spMk id="20483" creationId="{FF80E2CF-CCFD-4F5B-9745-896FB250321C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84" creationId="{B0909C9C-4668-45BA-8BB1-1C88E47E11E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13.779" v="1061" actId="1038"/>
          <ac:spMkLst>
            <pc:docMk/>
            <pc:sldMk cId="0" sldId="393"/>
            <ac:spMk id="20485" creationId="{8D0999AF-D911-4D97-8724-93350084805E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86" creationId="{C60D5372-F621-4BB1-B59E-E887B6D199F2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87" creationId="{FF1FC53D-6540-41F5-8A08-B84869318E3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88" creationId="{989B0DA4-4819-4784-B7EF-77758D1961A4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90" creationId="{EA47A38D-8A3E-43A9-9F18-7CC84D93768B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92" creationId="{F2AE0545-EB62-4804-9E47-3C59FEC7010A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93" creationId="{9581E009-6135-4196-835E-BDB02F58F626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494" creationId="{289D95A4-4B8F-4791-AD5F-FE32CF0B1062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29.529" v="1076" actId="1076"/>
          <ac:spMkLst>
            <pc:docMk/>
            <pc:sldMk cId="0" sldId="393"/>
            <ac:spMk id="20495" creationId="{64600F6E-750A-4F93-9EA3-0B1DF627151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38.539" v="1078" actId="1076"/>
          <ac:spMkLst>
            <pc:docMk/>
            <pc:sldMk cId="0" sldId="393"/>
            <ac:spMk id="20496" creationId="{A694FF2D-F69D-485A-9303-C5A86059BC35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33.431" v="1077" actId="1076"/>
          <ac:spMkLst>
            <pc:docMk/>
            <pc:sldMk cId="0" sldId="393"/>
            <ac:spMk id="20497" creationId="{6DA3E99C-4AE1-46DF-931D-49B6F583B293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57.365" v="1159" actId="1035"/>
          <ac:spMkLst>
            <pc:docMk/>
            <pc:sldMk cId="0" sldId="393"/>
            <ac:spMk id="20498" creationId="{7D99507C-23A0-424B-BEF6-1DBEDC024B51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57.365" v="1159" actId="1035"/>
          <ac:spMkLst>
            <pc:docMk/>
            <pc:sldMk cId="0" sldId="393"/>
            <ac:spMk id="20499" creationId="{A9A2A738-D0FC-41DD-AFDD-29ED39A064D6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57.365" v="1159" actId="1035"/>
          <ac:spMkLst>
            <pc:docMk/>
            <pc:sldMk cId="0" sldId="393"/>
            <ac:spMk id="20500" creationId="{3E8F03E9-AAFC-4DAC-8483-FD1791687C30}"/>
          </ac:spMkLst>
        </pc:spChg>
        <pc:spChg chg="mod">
          <ac:chgData name="国立研究開発法人理化学研究所" userId="3b5f2f91-937c-4cb3-81f6-ba4d852b44ed" providerId="ADAL" clId="{DF03E315-D1DC-BE4A-AEB1-0773EE07A867}" dt="2018-08-31T11:45:57.365" v="1159" actId="1035"/>
          <ac:spMkLst>
            <pc:docMk/>
            <pc:sldMk cId="0" sldId="393"/>
            <ac:spMk id="20501" creationId="{11A0968D-4CDF-4294-8073-E637AC695D1A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503" creationId="{D57CBFB5-22A4-497E-BC8B-A525F0EADBC3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504" creationId="{91B919A9-E84F-477C-AA0D-132379CDFB49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505" creationId="{CD8CFFA1-6A4F-47F2-9E97-DEF9130E06B1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507" creationId="{3551A2EA-91E9-4DC9-AE37-EB2CDD70D20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4:45.834" v="910" actId="1037"/>
          <ac:spMkLst>
            <pc:docMk/>
            <pc:sldMk cId="0" sldId="393"/>
            <ac:spMk id="20508" creationId="{91AD8ECB-F8CC-4E12-987A-01566E87F084}"/>
          </ac:spMkLst>
        </pc:spChg>
        <pc:grpChg chg="mod">
          <ac:chgData name="国立研究開発法人理化学研究所" userId="3b5f2f91-937c-4cb3-81f6-ba4d852b44ed" providerId="ADAL" clId="{DF03E315-D1DC-BE4A-AEB1-0773EE07A867}" dt="2018-08-31T11:45:13.779" v="1061" actId="1038"/>
          <ac:grpSpMkLst>
            <pc:docMk/>
            <pc:sldMk cId="0" sldId="393"/>
            <ac:grpSpMk id="20482" creationId="{2BEED1F3-FEC1-4E0F-B892-8F28926C0BA0}"/>
          </ac:grpSpMkLst>
        </pc:grpChg>
        <pc:picChg chg="mod">
          <ac:chgData name="国立研究開発法人理化学研究所" userId="3b5f2f91-937c-4cb3-81f6-ba4d852b44ed" providerId="ADAL" clId="{DF03E315-D1DC-BE4A-AEB1-0773EE07A867}" dt="2018-08-31T11:45:16.183" v="1062" actId="1076"/>
          <ac:picMkLst>
            <pc:docMk/>
            <pc:sldMk cId="0" sldId="393"/>
            <ac:picMk id="20481" creationId="{8E79FA4A-39AF-4E63-A08B-E85E7B5776AB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8-31T11:18:30.587" v="62" actId="1076"/>
        <pc:sldMkLst>
          <pc:docMk/>
          <pc:sldMk cId="0" sldId="394"/>
        </pc:sldMkLst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66" creationId="{344DB45D-51C5-4776-B17B-F03C501C104D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67" creationId="{C19ACAB7-D353-4F80-A8A4-4095B44F65EE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68" creationId="{849B3B0B-A873-450F-B48F-9494E7BDEFAD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0" creationId="{13351621-1DF2-47EC-89C3-B9D0EF44238D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1" creationId="{06D3A57F-B28E-425D-80FE-B2DD45C1E827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2" creationId="{A89C9814-C4B3-4D69-8B73-88FBECEB45B6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3" creationId="{6C9D697E-65F9-48FE-B6A7-30321C04F54D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4" creationId="{D3268E7E-9567-4A5E-93F4-CEEFD18DB9F6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5" creationId="{8289C889-73FC-4E83-9711-963A8E5C0730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7" creationId="{C4A095EA-3A1F-48CE-8255-E2421195A1E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79" creationId="{7EA8F7AA-A1D4-4055-8509-148E65110013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80" creationId="{4493E061-9E3D-425A-A67F-0542679A45FF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81" creationId="{F11947CC-8A86-4F66-B869-501F61B4FE34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394"/>
            <ac:spMk id="36882" creationId="{29127B62-E5F2-4081-9017-38F0BA419860}"/>
          </ac:spMkLst>
        </pc:sp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394"/>
            <ac:picMk id="36865" creationId="{858BAF3B-4699-47FF-BDF7-1878ADF45C60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394"/>
            <ac:picMk id="36869" creationId="{5C5B743F-99AB-4D88-B132-902F81E4DA3F}"/>
          </ac:picMkLst>
        </pc:picChg>
        <pc:cxnChg chg="mod">
          <ac:chgData name="国立研究開発法人理化学研究所" userId="3b5f2f91-937c-4cb3-81f6-ba4d852b44ed" providerId="ADAL" clId="{DF03E315-D1DC-BE4A-AEB1-0773EE07A867}" dt="2018-08-31T11:18:30.587" v="62" actId="1076"/>
          <ac:cxnSpMkLst>
            <pc:docMk/>
            <pc:sldMk cId="0" sldId="394"/>
            <ac:cxnSpMk id="36876" creationId="{16CBAE6E-4F0F-41D2-AE28-283DA393EACD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18:30.587" v="62" actId="1076"/>
          <ac:cxnSpMkLst>
            <pc:docMk/>
            <pc:sldMk cId="0" sldId="394"/>
            <ac:cxnSpMk id="36878" creationId="{B0CF24D8-4F67-4D42-9C75-5794AE6A9D40}"/>
          </ac:cxnSpMkLst>
        </pc:cxnChg>
      </pc:sldChg>
      <pc:sldChg chg="modSp">
        <pc:chgData name="国立研究開発法人理化学研究所" userId="3b5f2f91-937c-4cb3-81f6-ba4d852b44ed" providerId="ADAL" clId="{DF03E315-D1DC-BE4A-AEB1-0773EE07A867}" dt="2018-09-03T07:29:03.487" v="1409" actId="1035"/>
        <pc:sldMkLst>
          <pc:docMk/>
          <pc:sldMk cId="0" sldId="401"/>
        </pc:sldMkLst>
        <pc:spChg chg="mod">
          <ac:chgData name="国立研究開発法人理化学研究所" userId="3b5f2f91-937c-4cb3-81f6-ba4d852b44ed" providerId="ADAL" clId="{DF03E315-D1DC-BE4A-AEB1-0773EE07A867}" dt="2018-09-03T07:29:03.487" v="1409" actId="1035"/>
          <ac:spMkLst>
            <pc:docMk/>
            <pc:sldMk cId="0" sldId="401"/>
            <ac:spMk id="5121" creationId="{C3EE142E-FD05-4F39-9EDE-4EB789B60A12}"/>
          </ac:spMkLst>
        </pc:spChg>
        <pc:spChg chg="mod">
          <ac:chgData name="国立研究開発法人理化学研究所" userId="3b5f2f91-937c-4cb3-81f6-ba4d852b44ed" providerId="ADAL" clId="{DF03E315-D1DC-BE4A-AEB1-0773EE07A867}" dt="2018-08-31T11:20:02.672" v="80" actId="1076"/>
          <ac:spMkLst>
            <pc:docMk/>
            <pc:sldMk cId="0" sldId="401"/>
            <ac:spMk id="5122" creationId="{96992EDA-8449-4771-9639-3BCE77733BF9}"/>
          </ac:spMkLst>
        </pc:spChg>
        <pc:spChg chg="mod">
          <ac:chgData name="国立研究開発法人理化学研究所" userId="3b5f2f91-937c-4cb3-81f6-ba4d852b44ed" providerId="ADAL" clId="{DF03E315-D1DC-BE4A-AEB1-0773EE07A867}" dt="2018-08-31T11:19:36.754" v="75" actId="14100"/>
          <ac:spMkLst>
            <pc:docMk/>
            <pc:sldMk cId="0" sldId="401"/>
            <ac:spMk id="5124" creationId="{5C95CEE4-BEC7-476C-9987-E51F8DCCD911}"/>
          </ac:spMkLst>
        </pc:spChg>
        <pc:spChg chg="mod">
          <ac:chgData name="国立研究開発法人理化学研究所" userId="3b5f2f91-937c-4cb3-81f6-ba4d852b44ed" providerId="ADAL" clId="{DF03E315-D1DC-BE4A-AEB1-0773EE07A867}" dt="2018-09-03T07:28:57.122" v="1400" actId="1035"/>
          <ac:spMkLst>
            <pc:docMk/>
            <pc:sldMk cId="0" sldId="401"/>
            <ac:spMk id="5125" creationId="{CA164A0D-6606-47E5-AAE1-E60E5FFDB468}"/>
          </ac:spMkLst>
        </pc:spChg>
        <pc:graphicFrameChg chg="mod">
          <ac:chgData name="国立研究開発法人理化学研究所" userId="3b5f2f91-937c-4cb3-81f6-ba4d852b44ed" providerId="ADAL" clId="{DF03E315-D1DC-BE4A-AEB1-0773EE07A867}" dt="2018-08-31T11:19:40.567" v="76" actId="1076"/>
          <ac:graphicFrameMkLst>
            <pc:docMk/>
            <pc:sldMk cId="0" sldId="401"/>
            <ac:graphicFrameMk id="5123" creationId="{CBAA75C4-4212-4B9D-9146-BE15394D0149}"/>
          </ac:graphicFrameMkLst>
        </pc:graphicFrameChg>
        <pc:picChg chg="mod">
          <ac:chgData name="国立研究開発法人理化学研究所" userId="3b5f2f91-937c-4cb3-81f6-ba4d852b44ed" providerId="ADAL" clId="{DF03E315-D1DC-BE4A-AEB1-0773EE07A867}" dt="2018-08-31T11:20:37.585" v="91" actId="1076"/>
          <ac:picMkLst>
            <pc:docMk/>
            <pc:sldMk cId="0" sldId="401"/>
            <ac:picMk id="5126" creationId="{1CA68B5D-750C-421B-97D2-FDC99A552366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0:36.006" v="90" actId="1076"/>
          <ac:picMkLst>
            <pc:docMk/>
            <pc:sldMk cId="0" sldId="401"/>
            <ac:picMk id="5127" creationId="{C82943B6-AE80-4B25-AC11-78447886A993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8-31T11:48:10.054" v="1390" actId="1076"/>
        <pc:sldMkLst>
          <pc:docMk/>
          <pc:sldMk cId="0" sldId="420"/>
        </pc:sldMkLst>
        <pc:spChg chg="mod">
          <ac:chgData name="国立研究開発法人理化学研究所" userId="3b5f2f91-937c-4cb3-81f6-ba4d852b44ed" providerId="ADAL" clId="{DF03E315-D1DC-BE4A-AEB1-0773EE07A867}" dt="2018-08-31T11:48:01.359" v="1389" actId="1036"/>
          <ac:spMkLst>
            <pc:docMk/>
            <pc:sldMk cId="0" sldId="420"/>
            <ac:spMk id="6159" creationId="{C58438E1-6AE3-C845-A6B4-3D7FF6F3AB4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18.597" v="1241" actId="1076"/>
          <ac:spMkLst>
            <pc:docMk/>
            <pc:sldMk cId="0" sldId="420"/>
            <ac:spMk id="9217" creationId="{56A4F520-A7CC-42D4-B824-EC9806AD1CF7}"/>
          </ac:spMkLst>
        </pc:spChg>
        <pc:spChg chg="mod">
          <ac:chgData name="国立研究開発法人理化学研究所" userId="3b5f2f91-937c-4cb3-81f6-ba4d852b44ed" providerId="ADAL" clId="{DF03E315-D1DC-BE4A-AEB1-0773EE07A867}" dt="2018-08-31T11:48:10.054" v="1390" actId="1076"/>
          <ac:spMkLst>
            <pc:docMk/>
            <pc:sldMk cId="0" sldId="420"/>
            <ac:spMk id="9219" creationId="{E47CC465-9CA0-4337-AE7E-73C4B366A165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22" creationId="{69633081-E1D1-4A39-AD02-88037F8783FC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23" creationId="{BF29776C-F3D3-49B5-9C4B-834D18CE5E4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24" creationId="{2552CEE4-95B3-422D-A062-DE51FABD3986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39.236" v="1319" actId="1038"/>
          <ac:spMkLst>
            <pc:docMk/>
            <pc:sldMk cId="0" sldId="420"/>
            <ac:spMk id="9225" creationId="{DD1076E9-79CB-4DA7-8479-87E8F92DB300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27" creationId="{827553AB-7740-41C9-8AB0-3BB1ADBE400C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29" creationId="{50A912DE-3D09-4259-AD22-557EFD81795C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30" creationId="{7B8FB3F2-ECF1-47E0-9B1C-03C63FEFC6CB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20"/>
            <ac:spMk id="9231" creationId="{D924EA10-59C1-4637-8987-86D960088C8B}"/>
          </ac:spMkLst>
        </pc:spChg>
        <pc:graphicFrameChg chg="mod">
          <ac:chgData name="国立研究開発法人理化学研究所" userId="3b5f2f91-937c-4cb3-81f6-ba4d852b44ed" providerId="ADAL" clId="{DF03E315-D1DC-BE4A-AEB1-0773EE07A867}" dt="2018-08-31T11:48:01.359" v="1389" actId="1036"/>
          <ac:graphicFrameMkLst>
            <pc:docMk/>
            <pc:sldMk cId="0" sldId="420"/>
            <ac:graphicFrameMk id="27" creationId="{BAA290B6-947B-D240-8183-F74B59B47803}"/>
          </ac:graphicFrameMkLst>
        </pc:graphicFrameChg>
        <pc:graphicFrameChg chg="mod">
          <ac:chgData name="国立研究開発法人理化学研究所" userId="3b5f2f91-937c-4cb3-81f6-ba4d852b44ed" providerId="ADAL" clId="{DF03E315-D1DC-BE4A-AEB1-0773EE07A867}" dt="2018-08-31T11:48:01.359" v="1389" actId="1036"/>
          <ac:graphicFrameMkLst>
            <pc:docMk/>
            <pc:sldMk cId="0" sldId="420"/>
            <ac:graphicFrameMk id="28" creationId="{AD899431-05A3-D74E-A9DC-2B1D7B8A0640}"/>
          </ac:graphicFrameMkLst>
        </pc:graphicFrameChg>
        <pc:picChg chg="mod">
          <ac:chgData name="国立研究開発法人理化学研究所" userId="3b5f2f91-937c-4cb3-81f6-ba4d852b44ed" providerId="ADAL" clId="{DF03E315-D1DC-BE4A-AEB1-0773EE07A867}" dt="2018-08-31T11:47:39.236" v="1319" actId="1038"/>
          <ac:picMkLst>
            <pc:docMk/>
            <pc:sldMk cId="0" sldId="420"/>
            <ac:picMk id="9218" creationId="{E1635D75-D118-481E-B885-A64987A8EEC3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47:39.236" v="1319" actId="1038"/>
          <ac:picMkLst>
            <pc:docMk/>
            <pc:sldMk cId="0" sldId="420"/>
            <ac:picMk id="9220" creationId="{660C4C53-106E-4003-A2F3-59AFEE33336E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420"/>
            <ac:picMk id="9221" creationId="{D2A6EE9E-D852-4CA0-9452-A783DDE9AEC3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420"/>
            <ac:picMk id="9228" creationId="{EF4C03C9-6D6D-4D26-80AA-0AAE73B60D5E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8-31T11:46:26.181" v="1163" actId="1076"/>
        <pc:sldMkLst>
          <pc:docMk/>
          <pc:sldMk cId="0" sldId="429"/>
        </pc:sldMkLst>
        <pc:spChg chg="mod">
          <ac:chgData name="国立研究開発法人理化学研究所" userId="3b5f2f91-937c-4cb3-81f6-ba4d852b44ed" providerId="ADAL" clId="{DF03E315-D1DC-BE4A-AEB1-0773EE07A867}" dt="2018-08-31T11:46:19.647" v="1161" actId="1076"/>
          <ac:spMkLst>
            <pc:docMk/>
            <pc:sldMk cId="0" sldId="429"/>
            <ac:spMk id="21506" creationId="{D5F15BD6-8CEF-40B9-BAFA-AAAC783E807E}"/>
          </ac:spMkLst>
        </pc:spChg>
        <pc:spChg chg="mod">
          <ac:chgData name="国立研究開発法人理化学研究所" userId="3b5f2f91-937c-4cb3-81f6-ba4d852b44ed" providerId="ADAL" clId="{DF03E315-D1DC-BE4A-AEB1-0773EE07A867}" dt="2018-08-31T11:46:13.109" v="1160" actId="1076"/>
          <ac:spMkLst>
            <pc:docMk/>
            <pc:sldMk cId="0" sldId="429"/>
            <ac:spMk id="37890" creationId="{1F2426BB-7DEC-FB48-9FD3-464C7E9712E6}"/>
          </ac:spMkLst>
        </pc:spChg>
        <pc:picChg chg="mod">
          <ac:chgData name="国立研究開発法人理化学研究所" userId="3b5f2f91-937c-4cb3-81f6-ba4d852b44ed" providerId="ADAL" clId="{DF03E315-D1DC-BE4A-AEB1-0773EE07A867}" dt="2018-08-31T11:46:26.181" v="1163" actId="1076"/>
          <ac:picMkLst>
            <pc:docMk/>
            <pc:sldMk cId="0" sldId="429"/>
            <ac:picMk id="21507" creationId="{254ABB3D-B4F8-4E6F-99A4-72DCACAF309F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46:23.139" v="1162" actId="1076"/>
          <ac:picMkLst>
            <pc:docMk/>
            <pc:sldMk cId="0" sldId="429"/>
            <ac:picMk id="21508" creationId="{D6C5C457-2B3D-4209-9835-5562E0614721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8-31T11:23:06.398" v="169" actId="1076"/>
        <pc:sldMkLst>
          <pc:docMk/>
          <pc:sldMk cId="0" sldId="431"/>
        </pc:sldMkLst>
        <pc:spChg chg="mod">
          <ac:chgData name="国立研究開発法人理化学研究所" userId="3b5f2f91-937c-4cb3-81f6-ba4d852b44ed" providerId="ADAL" clId="{DF03E315-D1DC-BE4A-AEB1-0773EE07A867}" dt="2018-08-31T11:22:08.856" v="135" actId="1037"/>
          <ac:spMkLst>
            <pc:docMk/>
            <pc:sldMk cId="0" sldId="431"/>
            <ac:spMk id="12" creationId="{F8ED418C-7E1E-E043-B626-3BF2859F007C}"/>
          </ac:spMkLst>
        </pc:spChg>
        <pc:spChg chg="mod">
          <ac:chgData name="国立研究開発法人理化学研究所" userId="3b5f2f91-937c-4cb3-81f6-ba4d852b44ed" providerId="ADAL" clId="{DF03E315-D1DC-BE4A-AEB1-0773EE07A867}" dt="2018-08-31T11:22:54.067" v="166" actId="1076"/>
          <ac:spMkLst>
            <pc:docMk/>
            <pc:sldMk cId="0" sldId="431"/>
            <ac:spMk id="18" creationId="{5CE04E02-4DFF-6B41-B92B-CCDC2DAB6CC5}"/>
          </ac:spMkLst>
        </pc:spChg>
        <pc:spChg chg="mod">
          <ac:chgData name="国立研究開発法人理化学研究所" userId="3b5f2f91-937c-4cb3-81f6-ba4d852b44ed" providerId="ADAL" clId="{DF03E315-D1DC-BE4A-AEB1-0773EE07A867}" dt="2018-08-31T11:21:54.432" v="102" actId="1076"/>
          <ac:spMkLst>
            <pc:docMk/>
            <pc:sldMk cId="0" sldId="431"/>
            <ac:spMk id="8194" creationId="{20CDF8F6-D967-4D25-A208-A7E8DDA27FFF}"/>
          </ac:spMkLst>
        </pc:spChg>
        <pc:spChg chg="mod">
          <ac:chgData name="国立研究開発法人理化学研究所" userId="3b5f2f91-937c-4cb3-81f6-ba4d852b44ed" providerId="ADAL" clId="{DF03E315-D1DC-BE4A-AEB1-0773EE07A867}" dt="2018-08-31T11:22:00.125" v="103" actId="1076"/>
          <ac:spMkLst>
            <pc:docMk/>
            <pc:sldMk cId="0" sldId="431"/>
            <ac:spMk id="8195" creationId="{89ADBF53-528B-4C79-8CAF-2B2025A2F2A2}"/>
          </ac:spMkLst>
        </pc:spChg>
        <pc:spChg chg="mod">
          <ac:chgData name="国立研究開発法人理化学研究所" userId="3b5f2f91-937c-4cb3-81f6-ba4d852b44ed" providerId="ADAL" clId="{DF03E315-D1DC-BE4A-AEB1-0773EE07A867}" dt="2018-08-31T11:23:06.398" v="169" actId="1076"/>
          <ac:spMkLst>
            <pc:docMk/>
            <pc:sldMk cId="0" sldId="431"/>
            <ac:spMk id="8197" creationId="{D3E19974-1812-400C-A9C5-FCDB32944197}"/>
          </ac:spMkLst>
        </pc:spChg>
        <pc:spChg chg="mod">
          <ac:chgData name="国立研究開発法人理化学研究所" userId="3b5f2f91-937c-4cb3-81f6-ba4d852b44ed" providerId="ADAL" clId="{DF03E315-D1DC-BE4A-AEB1-0773EE07A867}" dt="2018-08-31T11:22:20.925" v="159" actId="1037"/>
          <ac:spMkLst>
            <pc:docMk/>
            <pc:sldMk cId="0" sldId="431"/>
            <ac:spMk id="8199" creationId="{54FFEA65-221D-493F-B433-63F28A68181B}"/>
          </ac:spMkLst>
        </pc:spChg>
        <pc:spChg chg="mod">
          <ac:chgData name="国立研究開発法人理化学研究所" userId="3b5f2f91-937c-4cb3-81f6-ba4d852b44ed" providerId="ADAL" clId="{DF03E315-D1DC-BE4A-AEB1-0773EE07A867}" dt="2018-08-31T11:22:59.345" v="167" actId="1076"/>
          <ac:spMkLst>
            <pc:docMk/>
            <pc:sldMk cId="0" sldId="431"/>
            <ac:spMk id="8201" creationId="{FBF33F05-4C8D-4CBE-98D4-963DB9CFD3D5}"/>
          </ac:spMkLst>
        </pc:spChg>
        <pc:spChg chg="mod">
          <ac:chgData name="国立研究開発法人理化学研究所" userId="3b5f2f91-937c-4cb3-81f6-ba4d852b44ed" providerId="ADAL" clId="{DF03E315-D1DC-BE4A-AEB1-0773EE07A867}" dt="2018-08-31T11:22:08.856" v="135" actId="1037"/>
          <ac:spMkLst>
            <pc:docMk/>
            <pc:sldMk cId="0" sldId="431"/>
            <ac:spMk id="8205" creationId="{46163B48-13AE-411C-813C-88041A6AB145}"/>
          </ac:spMkLst>
        </pc:spChg>
        <pc:picChg chg="mod">
          <ac:chgData name="国立研究開発法人理化学研究所" userId="3b5f2f91-937c-4cb3-81f6-ba4d852b44ed" providerId="ADAL" clId="{DF03E315-D1DC-BE4A-AEB1-0773EE07A867}" dt="2018-08-31T11:22:29.182" v="161" actId="1076"/>
          <ac:picMkLst>
            <pc:docMk/>
            <pc:sldMk cId="0" sldId="431"/>
            <ac:picMk id="8193" creationId="{3B9B57F8-8B6D-49A4-9708-DB5979CDEB40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2:50.737" v="165" actId="1076"/>
          <ac:picMkLst>
            <pc:docMk/>
            <pc:sldMk cId="0" sldId="431"/>
            <ac:picMk id="8196" creationId="{A8EB6A3A-FB7E-475C-903C-B789DF256F00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3:02.586" v="168" actId="1076"/>
          <ac:picMkLst>
            <pc:docMk/>
            <pc:sldMk cId="0" sldId="431"/>
            <ac:picMk id="8200" creationId="{FBC33EE0-1CBB-4CF7-874E-4708998A12D6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2:35.373" v="163" actId="1076"/>
          <ac:picMkLst>
            <pc:docMk/>
            <pc:sldMk cId="0" sldId="431"/>
            <ac:picMk id="8202" creationId="{7CCCEE72-13E2-4D52-AA12-EA6ED94F322E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2:32.433" v="162" actId="1076"/>
          <ac:picMkLst>
            <pc:docMk/>
            <pc:sldMk cId="0" sldId="431"/>
            <ac:picMk id="8204" creationId="{C19DEE09-9F00-49A5-A28A-91C9163686ED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9-03T07:37:49.357" v="1502" actId="1035"/>
        <pc:sldMkLst>
          <pc:docMk/>
          <pc:sldMk cId="0" sldId="432"/>
        </pc:sldMkLst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4" creationId="{EF6E7EBE-CCB9-8E45-B8AC-689631569A0F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6" creationId="{4833E2AC-E023-3F41-B4B5-B9B4A1993355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387" creationId="{C0D13609-6908-4D32-9EBC-38123EC16ED8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18.605" v="1475" actId="1076"/>
          <ac:spMkLst>
            <pc:docMk/>
            <pc:sldMk cId="0" sldId="432"/>
            <ac:spMk id="16388" creationId="{DCA2D017-6BE4-45F9-96E6-046FCB7B571A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11.679" v="1474" actId="1035"/>
          <ac:spMkLst>
            <pc:docMk/>
            <pc:sldMk cId="0" sldId="432"/>
            <ac:spMk id="16391" creationId="{06DFA3B0-43E3-49EF-B35B-BCF826273725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11.679" v="1474" actId="1035"/>
          <ac:spMkLst>
            <pc:docMk/>
            <pc:sldMk cId="0" sldId="432"/>
            <ac:spMk id="16392" creationId="{DCA572C7-0A73-4CBF-A945-A03ABBDF7A0F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24.459" v="1476" actId="1076"/>
          <ac:spMkLst>
            <pc:docMk/>
            <pc:sldMk cId="0" sldId="432"/>
            <ac:spMk id="16393" creationId="{CAD36D6D-B16D-4E67-9378-088E8E547B3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396" creationId="{6EB4E879-FA46-4FC4-A0B0-5375E6C87454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397" creationId="{F27264FE-A2DA-4F90-B577-108A0C33070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399" creationId="{E75977C6-E51B-4C21-8A84-8866126EF237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400" creationId="{9CAC6AFD-D94A-443B-BD32-1A87BAFB545D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35.540" v="1488" actId="1036"/>
          <ac:spMkLst>
            <pc:docMk/>
            <pc:sldMk cId="0" sldId="432"/>
            <ac:spMk id="16401" creationId="{602B3B7D-AA37-4CFB-8819-6E58A1182F0E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402" creationId="{0C9BBDB9-064E-4D17-95E6-2702A668A617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35.540" v="1488" actId="1036"/>
          <ac:spMkLst>
            <pc:docMk/>
            <pc:sldMk cId="0" sldId="432"/>
            <ac:spMk id="16404" creationId="{8D1ADA44-1172-4978-9D6A-F099959F5503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405" creationId="{6073F44B-2984-4ED9-9924-730A44E5026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2"/>
            <ac:spMk id="16406" creationId="{02DFDD52-9691-4824-9D31-234847140836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42.871" v="1493" actId="1035"/>
          <ac:spMkLst>
            <pc:docMk/>
            <pc:sldMk cId="0" sldId="432"/>
            <ac:spMk id="16407" creationId="{45E2A1E0-F0C4-4E30-9589-DAD675C33B25}"/>
          </ac:spMkLst>
        </pc:spChg>
        <pc:spChg chg="mod">
          <ac:chgData name="国立研究開発法人理化学研究所" userId="3b5f2f91-937c-4cb3-81f6-ba4d852b44ed" providerId="ADAL" clId="{DF03E315-D1DC-BE4A-AEB1-0773EE07A867}" dt="2018-09-03T07:37:49.357" v="1502" actId="1035"/>
          <ac:spMkLst>
            <pc:docMk/>
            <pc:sldMk cId="0" sldId="432"/>
            <ac:spMk id="16408" creationId="{EEE95A41-D615-4CD6-AD1F-3AE4E50041FA}"/>
          </ac:spMkLst>
        </pc:spChg>
        <pc:spChg chg="mod">
          <ac:chgData name="国立研究開発法人理化学研究所" userId="3b5f2f91-937c-4cb3-81f6-ba4d852b44ed" providerId="ADAL" clId="{DF03E315-D1DC-BE4A-AEB1-0773EE07A867}" dt="2018-08-31T11:26:35.330" v="353" actId="1038"/>
          <ac:spMkLst>
            <pc:docMk/>
            <pc:sldMk cId="0" sldId="432"/>
            <ac:spMk id="30722" creationId="{D3843091-33AC-9A44-8B1E-C0BD580326A0}"/>
          </ac:spMkLst>
        </pc:spChg>
        <pc:picChg chg="mod">
          <ac:chgData name="国立研究開発法人理化学研究所" userId="3b5f2f91-937c-4cb3-81f6-ba4d852b44ed" providerId="ADAL" clId="{DF03E315-D1DC-BE4A-AEB1-0773EE07A867}" dt="2018-09-03T07:37:05.288" v="1467" actId="1035"/>
          <ac:picMkLst>
            <pc:docMk/>
            <pc:sldMk cId="0" sldId="432"/>
            <ac:picMk id="16389" creationId="{6C15C916-3E27-4F21-AAAD-74A0126B1EED}"/>
          </ac:picMkLst>
        </pc:picChg>
        <pc:picChg chg="mod">
          <ac:chgData name="国立研究開発法人理化学研究所" userId="3b5f2f91-937c-4cb3-81f6-ba4d852b44ed" providerId="ADAL" clId="{DF03E315-D1DC-BE4A-AEB1-0773EE07A867}" dt="2018-09-03T07:37:05.288" v="1467" actId="1035"/>
          <ac:picMkLst>
            <pc:docMk/>
            <pc:sldMk cId="0" sldId="432"/>
            <ac:picMk id="16390" creationId="{3DA5A9C4-7DEC-4C71-AF4D-E285AE61E902}"/>
          </ac:picMkLst>
        </pc:picChg>
        <pc:picChg chg="mod">
          <ac:chgData name="国立研究開発法人理化学研究所" userId="3b5f2f91-937c-4cb3-81f6-ba4d852b44ed" providerId="ADAL" clId="{DF03E315-D1DC-BE4A-AEB1-0773EE07A867}" dt="2018-09-03T07:37:30.483" v="1484" actId="1036"/>
          <ac:picMkLst>
            <pc:docMk/>
            <pc:sldMk cId="0" sldId="432"/>
            <ac:picMk id="16394" creationId="{CE911479-431F-4EF4-A23E-757C8AA9810E}"/>
          </ac:picMkLst>
        </pc:picChg>
        <pc:picChg chg="mod">
          <ac:chgData name="国立研究開発法人理化学研究所" userId="3b5f2f91-937c-4cb3-81f6-ba4d852b44ed" providerId="ADAL" clId="{DF03E315-D1DC-BE4A-AEB1-0773EE07A867}" dt="2018-09-03T07:37:30.483" v="1484" actId="1036"/>
          <ac:picMkLst>
            <pc:docMk/>
            <pc:sldMk cId="0" sldId="432"/>
            <ac:picMk id="16395" creationId="{619DD127-2F60-487E-9B47-2D55545AF546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18:30.587" v="62" actId="1038"/>
          <ac:picMkLst>
            <pc:docMk/>
            <pc:sldMk cId="0" sldId="432"/>
            <ac:picMk id="16398" creationId="{3738B4FF-4A92-44CF-9468-9638EFB48545}"/>
          </ac:picMkLst>
        </pc:picChg>
      </pc:sldChg>
      <pc:sldChg chg="delSp modSp">
        <pc:chgData name="国立研究開発法人理化学研究所" userId="3b5f2f91-937c-4cb3-81f6-ba4d852b44ed" providerId="ADAL" clId="{DF03E315-D1DC-BE4A-AEB1-0773EE07A867}" dt="2018-08-31T11:21:45.006" v="101" actId="1076"/>
        <pc:sldMkLst>
          <pc:docMk/>
          <pc:sldMk cId="0" sldId="436"/>
        </pc:sldMkLst>
        <pc:spChg chg="mod">
          <ac:chgData name="国立研究開発法人理化学研究所" userId="3b5f2f91-937c-4cb3-81f6-ba4d852b44ed" providerId="ADAL" clId="{DF03E315-D1DC-BE4A-AEB1-0773EE07A867}" dt="2018-08-31T11:20:46.145" v="92" actId="1076"/>
          <ac:spMkLst>
            <pc:docMk/>
            <pc:sldMk cId="0" sldId="436"/>
            <ac:spMk id="2" creationId="{F4020C59-1F43-3147-931A-F4050AB04D60}"/>
          </ac:spMkLst>
        </pc:spChg>
        <pc:spChg chg="mod">
          <ac:chgData name="国立研究開発法人理化学研究所" userId="3b5f2f91-937c-4cb3-81f6-ba4d852b44ed" providerId="ADAL" clId="{DF03E315-D1DC-BE4A-AEB1-0773EE07A867}" dt="2018-08-31T11:21:45.006" v="101" actId="1076"/>
          <ac:spMkLst>
            <pc:docMk/>
            <pc:sldMk cId="0" sldId="436"/>
            <ac:spMk id="3" creationId="{32D99424-E5D4-1541-B295-57AF6E9B6778}"/>
          </ac:spMkLst>
        </pc:spChg>
        <pc:spChg chg="mod">
          <ac:chgData name="国立研究開発法人理化学研究所" userId="3b5f2f91-937c-4cb3-81f6-ba4d852b44ed" providerId="ADAL" clId="{DF03E315-D1DC-BE4A-AEB1-0773EE07A867}" dt="2018-08-31T11:21:40.953" v="100" actId="1076"/>
          <ac:spMkLst>
            <pc:docMk/>
            <pc:sldMk cId="0" sldId="436"/>
            <ac:spMk id="13" creationId="{23D285BB-BF38-DA4D-B732-BC25BC7B63B7}"/>
          </ac:spMkLst>
        </pc:spChg>
        <pc:spChg chg="del">
          <ac:chgData name="国立研究開発法人理化学研究所" userId="3b5f2f91-937c-4cb3-81f6-ba4d852b44ed" providerId="ADAL" clId="{DF03E315-D1DC-BE4A-AEB1-0773EE07A867}" dt="2018-08-31T10:50:41.300" v="57" actId="478"/>
          <ac:spMkLst>
            <pc:docMk/>
            <pc:sldMk cId="0" sldId="436"/>
            <ac:spMk id="7172" creationId="{06210546-C5AE-420C-9089-16A4E2961C4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6"/>
            <ac:spMk id="7173" creationId="{414DB240-D117-4F14-9A8E-2A8509B92A4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6"/>
            <ac:spMk id="7187" creationId="{96853337-BE83-4CAB-8B2E-FB814049DACB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6"/>
            <ac:spMk id="7188" creationId="{8CAC8F98-EF3D-46E5-8CBC-47C6E8E45EC5}"/>
          </ac:spMkLst>
        </pc:spChg>
        <pc:spChg chg="mod">
          <ac:chgData name="国立研究開発法人理化学研究所" userId="3b5f2f91-937c-4cb3-81f6-ba4d852b44ed" providerId="ADAL" clId="{DF03E315-D1DC-BE4A-AEB1-0773EE07A867}" dt="2018-08-31T11:21:32.792" v="99" actId="403"/>
          <ac:spMkLst>
            <pc:docMk/>
            <pc:sldMk cId="0" sldId="436"/>
            <ac:spMk id="7189" creationId="{8AC54D0D-4757-4B1A-97CF-99D5E5540106}"/>
          </ac:spMkLst>
        </pc:spChg>
        <pc:spChg chg="mod">
          <ac:chgData name="国立研究開発法人理化学研究所" userId="3b5f2f91-937c-4cb3-81f6-ba4d852b44ed" providerId="ADAL" clId="{DF03E315-D1DC-BE4A-AEB1-0773EE07A867}" dt="2018-08-31T11:21:32.792" v="99" actId="403"/>
          <ac:spMkLst>
            <pc:docMk/>
            <pc:sldMk cId="0" sldId="436"/>
            <ac:spMk id="7190" creationId="{61FD760A-6AC8-4F77-9B88-B72DB66B2D21}"/>
          </ac:spMkLst>
        </pc:spChg>
        <pc:grpChg chg="mod">
          <ac:chgData name="国立研究開発法人理化学研究所" userId="3b5f2f91-937c-4cb3-81f6-ba4d852b44ed" providerId="ADAL" clId="{DF03E315-D1DC-BE4A-AEB1-0773EE07A867}" dt="2018-08-31T11:18:30.587" v="62" actId="1076"/>
          <ac:grpSpMkLst>
            <pc:docMk/>
            <pc:sldMk cId="0" sldId="436"/>
            <ac:grpSpMk id="16" creationId="{B44E60CE-4D9E-B148-89BA-287571CBE271}"/>
          </ac:grpSpMkLst>
        </pc:grpChg>
        <pc:grpChg chg="mod">
          <ac:chgData name="国立研究開発法人理化学研究所" userId="3b5f2f91-937c-4cb3-81f6-ba4d852b44ed" providerId="ADAL" clId="{DF03E315-D1DC-BE4A-AEB1-0773EE07A867}" dt="2018-08-31T11:18:30.587" v="62" actId="1076"/>
          <ac:grpSpMkLst>
            <pc:docMk/>
            <pc:sldMk cId="0" sldId="436"/>
            <ac:grpSpMk id="19" creationId="{D771DFA9-8325-404A-AB1C-0AD4DFFCEAC0}"/>
          </ac:grpSpMkLst>
        </pc:grpChg>
        <pc:grpChg chg="mod">
          <ac:chgData name="国立研究開発法人理化学研究所" userId="3b5f2f91-937c-4cb3-81f6-ba4d852b44ed" providerId="ADAL" clId="{DF03E315-D1DC-BE4A-AEB1-0773EE07A867}" dt="2018-08-31T11:18:30.587" v="62" actId="1076"/>
          <ac:grpSpMkLst>
            <pc:docMk/>
            <pc:sldMk cId="0" sldId="436"/>
            <ac:grpSpMk id="22" creationId="{45A12D09-0EBB-794D-A886-B7811A808E40}"/>
          </ac:grpSpMkLst>
        </pc:grpChg>
        <pc:grpChg chg="del">
          <ac:chgData name="国立研究開発法人理化学研究所" userId="3b5f2f91-937c-4cb3-81f6-ba4d852b44ed" providerId="ADAL" clId="{DF03E315-D1DC-BE4A-AEB1-0773EE07A867}" dt="2018-08-31T10:50:41.300" v="57" actId="478"/>
          <ac:grpSpMkLst>
            <pc:docMk/>
            <pc:sldMk cId="0" sldId="436"/>
            <ac:grpSpMk id="25" creationId="{26F0E574-2129-5C40-B4B9-4FF792DB1BE3}"/>
          </ac:grpSpMkLst>
        </pc:grpChg>
        <pc:grpChg chg="del">
          <ac:chgData name="国立研究開発法人理化学研究所" userId="3b5f2f91-937c-4cb3-81f6-ba4d852b44ed" providerId="ADAL" clId="{DF03E315-D1DC-BE4A-AEB1-0773EE07A867}" dt="2018-08-31T10:50:41.300" v="57" actId="478"/>
          <ac:grpSpMkLst>
            <pc:docMk/>
            <pc:sldMk cId="0" sldId="436"/>
            <ac:grpSpMk id="28" creationId="{377ABAE8-930C-564A-9E6B-DC61D7A5253B}"/>
          </ac:grpSpMkLst>
        </pc:grpChg>
        <pc:grpChg chg="del">
          <ac:chgData name="国立研究開発法人理化学研究所" userId="3b5f2f91-937c-4cb3-81f6-ba4d852b44ed" providerId="ADAL" clId="{DF03E315-D1DC-BE4A-AEB1-0773EE07A867}" dt="2018-08-31T10:50:41.300" v="57" actId="478"/>
          <ac:grpSpMkLst>
            <pc:docMk/>
            <pc:sldMk cId="0" sldId="436"/>
            <ac:grpSpMk id="32" creationId="{E6E9F639-C6E4-8D49-8D8B-715BB82763C4}"/>
          </ac:grpSpMkLst>
        </pc:grpChg>
        <pc:grpChg chg="del">
          <ac:chgData name="国立研究開発法人理化学研究所" userId="3b5f2f91-937c-4cb3-81f6-ba4d852b44ed" providerId="ADAL" clId="{DF03E315-D1DC-BE4A-AEB1-0773EE07A867}" dt="2018-08-31T10:50:48.796" v="58" actId="478"/>
          <ac:grpSpMkLst>
            <pc:docMk/>
            <pc:sldMk cId="0" sldId="436"/>
            <ac:grpSpMk id="38" creationId="{A530C53F-83F7-DA47-9BBA-3D741EB09397}"/>
          </ac:grpSpMkLst>
        </pc:grpChg>
        <pc:grpChg chg="del">
          <ac:chgData name="国立研究開発法人理化学研究所" userId="3b5f2f91-937c-4cb3-81f6-ba4d852b44ed" providerId="ADAL" clId="{DF03E315-D1DC-BE4A-AEB1-0773EE07A867}" dt="2018-08-31T10:50:41.300" v="57" actId="478"/>
          <ac:grpSpMkLst>
            <pc:docMk/>
            <pc:sldMk cId="0" sldId="436"/>
            <ac:grpSpMk id="46" creationId="{4C695D70-473F-B745-910D-FA56CCBE1617}"/>
          </ac:grpSpMkLst>
        </pc:grpChg>
        <pc:grpChg chg="mod">
          <ac:chgData name="国立研究開発法人理化学研究所" userId="3b5f2f91-937c-4cb3-81f6-ba4d852b44ed" providerId="ADAL" clId="{DF03E315-D1DC-BE4A-AEB1-0773EE07A867}" dt="2018-08-31T11:18:30.587" v="62" actId="1076"/>
          <ac:grpSpMkLst>
            <pc:docMk/>
            <pc:sldMk cId="0" sldId="436"/>
            <ac:grpSpMk id="49" creationId="{B116541F-760F-3F48-AE2C-79B3E5E22DFC}"/>
          </ac:grpSpMkLst>
        </pc:grpChg>
        <pc:grpChg chg="mod">
          <ac:chgData name="国立研究開発法人理化学研究所" userId="3b5f2f91-937c-4cb3-81f6-ba4d852b44ed" providerId="ADAL" clId="{DF03E315-D1DC-BE4A-AEB1-0773EE07A867}" dt="2018-08-31T11:18:30.587" v="62" actId="1076"/>
          <ac:grpSpMkLst>
            <pc:docMk/>
            <pc:sldMk cId="0" sldId="436"/>
            <ac:grpSpMk id="52" creationId="{9B45C051-BC63-3A43-9D18-36CE95D28C1E}"/>
          </ac:grpSpMkLst>
        </pc:grpChg>
        <pc:picChg chg="mod">
          <ac:chgData name="国立研究開発法人理化学研究所" userId="3b5f2f91-937c-4cb3-81f6-ba4d852b44ed" providerId="ADAL" clId="{DF03E315-D1DC-BE4A-AEB1-0773EE07A867}" dt="2018-08-31T11:18:30.587" v="62" actId="1076"/>
          <ac:picMkLst>
            <pc:docMk/>
            <pc:sldMk cId="0" sldId="436"/>
            <ac:picMk id="4" creationId="{62D9A8F3-B5DE-4A0C-B215-A4AA3744F755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21:11.624" v="96" actId="14100"/>
          <ac:picMkLst>
            <pc:docMk/>
            <pc:sldMk cId="0" sldId="436"/>
            <ac:picMk id="12" creationId="{A879A472-DBD5-4B96-884E-EC3A097C2AA5}"/>
          </ac:picMkLst>
        </pc:picChg>
        <pc:cxnChg chg="mod">
          <ac:chgData name="国立研究開発法人理化学研究所" userId="3b5f2f91-937c-4cb3-81f6-ba4d852b44ed" providerId="ADAL" clId="{DF03E315-D1DC-BE4A-AEB1-0773EE07A867}" dt="2018-08-31T11:18:30.587" v="62" actId="1076"/>
          <ac:cxnSpMkLst>
            <pc:docMk/>
            <pc:sldMk cId="0" sldId="436"/>
            <ac:cxnSpMk id="15" creationId="{B97AAD20-87AF-AA43-9E0A-D9A989CAD2AA}"/>
          </ac:cxnSpMkLst>
        </pc:cxnChg>
      </pc:sldChg>
      <pc:sldChg chg="addSp delSp modSp">
        <pc:chgData name="国立研究開発法人理化学研究所" userId="3b5f2f91-937c-4cb3-81f6-ba4d852b44ed" providerId="ADAL" clId="{DF03E315-D1DC-BE4A-AEB1-0773EE07A867}" dt="2018-09-03T07:38:18.906" v="1511" actId="1035"/>
        <pc:sldMkLst>
          <pc:docMk/>
          <pc:sldMk cId="0" sldId="437"/>
        </pc:sldMkLst>
        <pc:spChg chg="add del mod">
          <ac:chgData name="国立研究開発法人理化学研究所" userId="3b5f2f91-937c-4cb3-81f6-ba4d852b44ed" providerId="ADAL" clId="{DF03E315-D1DC-BE4A-AEB1-0773EE07A867}" dt="2018-08-31T11:34:39.826" v="474" actId="478"/>
          <ac:spMkLst>
            <pc:docMk/>
            <pc:sldMk cId="0" sldId="437"/>
            <ac:spMk id="3" creationId="{E7FD5470-9F60-2E40-A6AA-E675DF7C5CC4}"/>
          </ac:spMkLst>
        </pc:spChg>
        <pc:spChg chg="del mod">
          <ac:chgData name="国立研究開発法人理化学研究所" userId="3b5f2f91-937c-4cb3-81f6-ba4d852b44ed" providerId="ADAL" clId="{DF03E315-D1DC-BE4A-AEB1-0773EE07A867}" dt="2018-08-31T11:37:53.789" v="594" actId="478"/>
          <ac:spMkLst>
            <pc:docMk/>
            <pc:sldMk cId="0" sldId="437"/>
            <ac:spMk id="19" creationId="{A50E0A78-24C9-1C47-909A-EDF53A5ED3C8}"/>
          </ac:spMkLst>
        </pc:spChg>
        <pc:spChg chg="add mod">
          <ac:chgData name="国立研究開発法人理化学研究所" userId="3b5f2f91-937c-4cb3-81f6-ba4d852b44ed" providerId="ADAL" clId="{DF03E315-D1DC-BE4A-AEB1-0773EE07A867}" dt="2018-08-31T11:40:06.315" v="664" actId="1037"/>
          <ac:spMkLst>
            <pc:docMk/>
            <pc:sldMk cId="0" sldId="437"/>
            <ac:spMk id="29" creationId="{C82AE85E-4422-3E41-9A11-B1BF4F5321F6}"/>
          </ac:spMkLst>
        </pc:spChg>
        <pc:spChg chg="del mod">
          <ac:chgData name="国立研究開発法人理化学研究所" userId="3b5f2f91-937c-4cb3-81f6-ba4d852b44ed" providerId="ADAL" clId="{DF03E315-D1DC-BE4A-AEB1-0773EE07A867}" dt="2018-08-31T11:42:46.382" v="713" actId="478"/>
          <ac:spMkLst>
            <pc:docMk/>
            <pc:sldMk cId="0" sldId="437"/>
            <ac:spMk id="42" creationId="{216E8DE1-5EC2-B947-A902-633367A7F30F}"/>
          </ac:spMkLst>
        </pc:spChg>
        <pc:spChg chg="mod">
          <ac:chgData name="国立研究開発法人理化学研究所" userId="3b5f2f91-937c-4cb3-81f6-ba4d852b44ed" providerId="ADAL" clId="{DF03E315-D1DC-BE4A-AEB1-0773EE07A867}" dt="2018-08-31T11:42:23.764" v="710" actId="1076"/>
          <ac:spMkLst>
            <pc:docMk/>
            <pc:sldMk cId="0" sldId="437"/>
            <ac:spMk id="73" creationId="{C50CD3C2-EC04-4C44-B3FA-A0D8071E2BBB}"/>
          </ac:spMkLst>
        </pc:spChg>
        <pc:spChg chg="del mod">
          <ac:chgData name="国立研究開発法人理化学研究所" userId="3b5f2f91-937c-4cb3-81f6-ba4d852b44ed" providerId="ADAL" clId="{DF03E315-D1DC-BE4A-AEB1-0773EE07A867}" dt="2018-08-31T11:34:37.211" v="473" actId="478"/>
          <ac:spMkLst>
            <pc:docMk/>
            <pc:sldMk cId="0" sldId="437"/>
            <ac:spMk id="18435" creationId="{4A996563-9AF2-4C0B-B062-7011684EB4F6}"/>
          </ac:spMkLst>
        </pc:spChg>
        <pc:spChg chg="mod">
          <ac:chgData name="国立研究開発法人理化学研究所" userId="3b5f2f91-937c-4cb3-81f6-ba4d852b44ed" providerId="ADAL" clId="{DF03E315-D1DC-BE4A-AEB1-0773EE07A867}" dt="2018-08-31T11:34:47.134" v="475" actId="1076"/>
          <ac:spMkLst>
            <pc:docMk/>
            <pc:sldMk cId="0" sldId="437"/>
            <ac:spMk id="18436" creationId="{F7A9F701-4AAC-47B8-AEEB-E8B19EAA01BA}"/>
          </ac:spMkLst>
        </pc:spChg>
        <pc:spChg chg="mod">
          <ac:chgData name="国立研究開発法人理化学研究所" userId="3b5f2f91-937c-4cb3-81f6-ba4d852b44ed" providerId="ADAL" clId="{DF03E315-D1DC-BE4A-AEB1-0773EE07A867}" dt="2018-08-31T11:39:59.167" v="647" actId="1035"/>
          <ac:spMkLst>
            <pc:docMk/>
            <pc:sldMk cId="0" sldId="437"/>
            <ac:spMk id="18439" creationId="{7E68C15C-3DC2-4BBE-98D3-0840CD17E7D9}"/>
          </ac:spMkLst>
        </pc:spChg>
        <pc:spChg chg="mod">
          <ac:chgData name="国立研究開発法人理化学研究所" userId="3b5f2f91-937c-4cb3-81f6-ba4d852b44ed" providerId="ADAL" clId="{DF03E315-D1DC-BE4A-AEB1-0773EE07A867}" dt="2018-08-31T11:39:59.167" v="647" actId="1035"/>
          <ac:spMkLst>
            <pc:docMk/>
            <pc:sldMk cId="0" sldId="437"/>
            <ac:spMk id="18440" creationId="{BD74A53D-7C5F-45CB-A3CD-624C5F8AAFAE}"/>
          </ac:spMkLst>
        </pc:spChg>
        <pc:spChg chg="mod">
          <ac:chgData name="国立研究開発法人理化学研究所" userId="3b5f2f91-937c-4cb3-81f6-ba4d852b44ed" providerId="ADAL" clId="{DF03E315-D1DC-BE4A-AEB1-0773EE07A867}" dt="2018-08-31T11:39:59.167" v="647" actId="1035"/>
          <ac:spMkLst>
            <pc:docMk/>
            <pc:sldMk cId="0" sldId="437"/>
            <ac:spMk id="18441" creationId="{A2E2B42D-3CD9-40CA-BBF0-8203FF43EE3D}"/>
          </ac:spMkLst>
        </pc:spChg>
        <pc:spChg chg="mod">
          <ac:chgData name="国立研究開発法人理化学研究所" userId="3b5f2f91-937c-4cb3-81f6-ba4d852b44ed" providerId="ADAL" clId="{DF03E315-D1DC-BE4A-AEB1-0773EE07A867}" dt="2018-08-31T11:39:59.167" v="647" actId="1035"/>
          <ac:spMkLst>
            <pc:docMk/>
            <pc:sldMk cId="0" sldId="437"/>
            <ac:spMk id="18443" creationId="{0AB8CE79-D125-4B0E-96BA-F39D48033593}"/>
          </ac:spMkLst>
        </pc:spChg>
        <pc:spChg chg="mod">
          <ac:chgData name="国立研究開発法人理化学研究所" userId="3b5f2f91-937c-4cb3-81f6-ba4d852b44ed" providerId="ADAL" clId="{DF03E315-D1DC-BE4A-AEB1-0773EE07A867}" dt="2018-08-31T11:40:23.499" v="682" actId="1036"/>
          <ac:spMkLst>
            <pc:docMk/>
            <pc:sldMk cId="0" sldId="437"/>
            <ac:spMk id="18446" creationId="{3499D0E8-520D-4FEB-9AD0-FEEB4E71C934}"/>
          </ac:spMkLst>
        </pc:spChg>
        <pc:spChg chg="mod">
          <ac:chgData name="国立研究開発法人理化学研究所" userId="3b5f2f91-937c-4cb3-81f6-ba4d852b44ed" providerId="ADAL" clId="{DF03E315-D1DC-BE4A-AEB1-0773EE07A867}" dt="2018-08-31T11:42:31.788" v="711" actId="1076"/>
          <ac:spMkLst>
            <pc:docMk/>
            <pc:sldMk cId="0" sldId="437"/>
            <ac:spMk id="18447" creationId="{A4AF1DB9-6374-4118-B9AB-A361498AE119}"/>
          </ac:spMkLst>
        </pc:spChg>
        <pc:spChg chg="mod">
          <ac:chgData name="国立研究開発法人理化学研究所" userId="3b5f2f91-937c-4cb3-81f6-ba4d852b44ed" providerId="ADAL" clId="{DF03E315-D1DC-BE4A-AEB1-0773EE07A867}" dt="2018-08-31T11:42:14.061" v="705" actId="1036"/>
          <ac:spMkLst>
            <pc:docMk/>
            <pc:sldMk cId="0" sldId="437"/>
            <ac:spMk id="18450" creationId="{1E70C89A-3E72-4569-AF00-6E4A12BF094F}"/>
          </ac:spMkLst>
        </pc:spChg>
        <pc:spChg chg="mod">
          <ac:chgData name="国立研究開発法人理化学研究所" userId="3b5f2f91-937c-4cb3-81f6-ba4d852b44ed" providerId="ADAL" clId="{DF03E315-D1DC-BE4A-AEB1-0773EE07A867}" dt="2018-08-31T11:42:17.794" v="709" actId="1038"/>
          <ac:spMkLst>
            <pc:docMk/>
            <pc:sldMk cId="0" sldId="437"/>
            <ac:spMk id="18451" creationId="{8BD6B538-1789-4295-8FCD-9FB932E5D561}"/>
          </ac:spMkLst>
        </pc:spChg>
        <pc:spChg chg="mod">
          <ac:chgData name="国立研究開発法人理化学研究所" userId="3b5f2f91-937c-4cb3-81f6-ba4d852b44ed" providerId="ADAL" clId="{DF03E315-D1DC-BE4A-AEB1-0773EE07A867}" dt="2018-08-31T11:41:30.925" v="697" actId="1076"/>
          <ac:spMkLst>
            <pc:docMk/>
            <pc:sldMk cId="0" sldId="437"/>
            <ac:spMk id="18454" creationId="{111722DF-2195-41B3-95B2-72E06778D387}"/>
          </ac:spMkLst>
        </pc:spChg>
        <pc:spChg chg="mod">
          <ac:chgData name="国立研究開発法人理化学研究所" userId="3b5f2f91-937c-4cb3-81f6-ba4d852b44ed" providerId="ADAL" clId="{DF03E315-D1DC-BE4A-AEB1-0773EE07A867}" dt="2018-09-03T07:38:18.906" v="1511" actId="1035"/>
          <ac:spMkLst>
            <pc:docMk/>
            <pc:sldMk cId="0" sldId="437"/>
            <ac:spMk id="18458" creationId="{8C037FD2-40AC-45E0-93AE-F3E12FA5AF34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04.710" v="718" actId="20577"/>
          <ac:spMkLst>
            <pc:docMk/>
            <pc:sldMk cId="0" sldId="437"/>
            <ac:spMk id="18459" creationId="{DB726189-3A1F-4DEA-871D-B206ED89BD0A}"/>
          </ac:spMkLst>
        </pc:spChg>
        <pc:picChg chg="mod">
          <ac:chgData name="国立研究開発法人理化学研究所" userId="3b5f2f91-937c-4cb3-81f6-ba4d852b44ed" providerId="ADAL" clId="{DF03E315-D1DC-BE4A-AEB1-0773EE07A867}" dt="2018-08-31T11:40:23.499" v="682" actId="1036"/>
          <ac:picMkLst>
            <pc:docMk/>
            <pc:sldMk cId="0" sldId="437"/>
            <ac:picMk id="18433" creationId="{BBF7FF40-A0AB-4A87-8C97-6A0C07533234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39:59.167" v="647" actId="1035"/>
          <ac:picMkLst>
            <pc:docMk/>
            <pc:sldMk cId="0" sldId="437"/>
            <ac:picMk id="18434" creationId="{8D667968-A267-42D2-8A66-474780C95B2A}"/>
          </ac:picMkLst>
        </pc:picChg>
        <pc:cxnChg chg="mod">
          <ac:chgData name="国立研究開発法人理化学研究所" userId="3b5f2f91-937c-4cb3-81f6-ba4d852b44ed" providerId="ADAL" clId="{DF03E315-D1DC-BE4A-AEB1-0773EE07A867}" dt="2018-08-31T11:40:29.733" v="683" actId="1076"/>
          <ac:cxnSpMkLst>
            <pc:docMk/>
            <pc:sldMk cId="0" sldId="437"/>
            <ac:cxnSpMk id="36" creationId="{5F8BEC90-F360-0C4F-A23F-3E366A291238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40:42.055" v="691" actId="1038"/>
          <ac:cxnSpMkLst>
            <pc:docMk/>
            <pc:sldMk cId="0" sldId="437"/>
            <ac:cxnSpMk id="39" creationId="{C6A031C3-CFC9-4947-81F3-01B4F1A6E945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52" creationId="{C736015B-AC26-FC40-83F0-A25E326139E4}"/>
          </ac:cxnSpMkLst>
        </pc:cxnChg>
        <pc:cxnChg chg="del">
          <ac:chgData name="国立研究開発法人理化学研究所" userId="3b5f2f91-937c-4cb3-81f6-ba4d852b44ed" providerId="ADAL" clId="{DF03E315-D1DC-BE4A-AEB1-0773EE07A867}" dt="2018-08-31T10:50:13.788" v="53" actId="478"/>
          <ac:cxnSpMkLst>
            <pc:docMk/>
            <pc:sldMk cId="0" sldId="437"/>
            <ac:cxnSpMk id="18438" creationId="{0E793C89-7601-46E3-8F9F-8108D668E822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18442" creationId="{80DA3980-828B-4C09-B68F-13C4A75E393C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18444" creationId="{DE87455F-DFD8-42BA-80E7-1E247B801C3E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18445" creationId="{CF77351D-4C55-4213-B3ED-5F76D4F4BEE7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18455" creationId="{B49E4E9E-E30B-4F57-87EC-16D6A3136A62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18456" creationId="{9C6F8BA2-0FDE-4D16-8844-70262B74B0A4}"/>
          </ac:cxnSpMkLst>
        </pc:cxnChg>
        <pc:cxnChg chg="mod">
          <ac:chgData name="国立研究開発法人理化学研究所" userId="3b5f2f91-937c-4cb3-81f6-ba4d852b44ed" providerId="ADAL" clId="{DF03E315-D1DC-BE4A-AEB1-0773EE07A867}" dt="2018-08-31T11:39:59.167" v="647" actId="1035"/>
          <ac:cxnSpMkLst>
            <pc:docMk/>
            <pc:sldMk cId="0" sldId="437"/>
            <ac:cxnSpMk id="34821" creationId="{CB98FE46-D3D7-7443-8716-EAB695219B93}"/>
          </ac:cxnSpMkLst>
        </pc:cxnChg>
      </pc:sldChg>
      <pc:sldChg chg="modSp">
        <pc:chgData name="国立研究開発法人理化学研究所" userId="3b5f2f91-937c-4cb3-81f6-ba4d852b44ed" providerId="ADAL" clId="{DF03E315-D1DC-BE4A-AEB1-0773EE07A867}" dt="2018-08-31T11:47:03.926" v="1240" actId="1076"/>
        <pc:sldMkLst>
          <pc:docMk/>
          <pc:sldMk cId="0" sldId="438"/>
        </pc:sldMkLst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4" creationId="{C0C774AA-494C-2940-8953-701638A80D01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67" creationId="{508CC05E-D521-4F74-98A7-900F8AF896DF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68" creationId="{BAA335B2-8F0B-4F36-83B1-C79822BB2E5A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69" creationId="{40FDCB63-E3EF-42C1-9A86-BF225132D0FB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70" creationId="{1656320E-55FF-49E4-908C-8E0887EE5561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71" creationId="{4EF83538-4BB8-40BE-A6B4-8E24DDEF2300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72" creationId="{D0864DA8-DEC6-40A2-861B-83A5A9EC2B98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73" creationId="{A158E7C0-6291-4B5A-8C07-D4DF7FE80B5D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74" creationId="{96B05C27-787E-4AD5-87F0-1660959C970D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75" creationId="{A55928E6-2675-4CF3-8589-5FCAE4A78883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76" creationId="{E8E6D4FE-F9C0-40F4-8F7D-979339640DB5}"/>
          </ac:spMkLst>
        </pc:spChg>
        <pc:spChg chg="mod">
          <ac:chgData name="国立研究開発法人理化学研究所" userId="3b5f2f91-937c-4cb3-81f6-ba4d852b44ed" providerId="ADAL" clId="{DF03E315-D1DC-BE4A-AEB1-0773EE07A867}" dt="2018-08-31T11:47:00.775" v="1239" actId="1037"/>
          <ac:spMkLst>
            <pc:docMk/>
            <pc:sldMk cId="0" sldId="438"/>
            <ac:spMk id="11277" creationId="{DA334312-FE32-4253-A4FE-513EBB14809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79" creationId="{E7E66D98-DE14-4800-9F67-4C4C7734977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80" creationId="{D89F2219-160B-4652-92F3-46FD622705B1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81" creationId="{B468F702-4817-4F89-9464-FC811B662D82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76"/>
          <ac:spMkLst>
            <pc:docMk/>
            <pc:sldMk cId="0" sldId="438"/>
            <ac:spMk id="11283" creationId="{E86BD31C-67A7-418A-895F-CE49C69BAF89}"/>
          </ac:spMkLst>
        </pc:spChg>
        <pc:spChg chg="mod">
          <ac:chgData name="国立研究開発法人理化学研究所" userId="3b5f2f91-937c-4cb3-81f6-ba4d852b44ed" providerId="ADAL" clId="{DF03E315-D1DC-BE4A-AEB1-0773EE07A867}" dt="2018-08-31T11:46:38.649" v="1164" actId="1076"/>
          <ac:spMkLst>
            <pc:docMk/>
            <pc:sldMk cId="0" sldId="438"/>
            <ac:spMk id="25604" creationId="{FBD8DD77-254F-5D4B-A2E7-B41E39917B49}"/>
          </ac:spMkLst>
        </pc:spChg>
        <pc:picChg chg="mod">
          <ac:chgData name="国立研究開発法人理化学研究所" userId="3b5f2f91-937c-4cb3-81f6-ba4d852b44ed" providerId="ADAL" clId="{DF03E315-D1DC-BE4A-AEB1-0773EE07A867}" dt="2018-08-31T11:47:00.775" v="1239" actId="1037"/>
          <ac:picMkLst>
            <pc:docMk/>
            <pc:sldMk cId="0" sldId="438"/>
            <ac:picMk id="11265" creationId="{7F2333D5-B46D-4F63-827A-388D0AEACD28}"/>
          </ac:picMkLst>
        </pc:picChg>
        <pc:picChg chg="mod">
          <ac:chgData name="国立研究開発法人理化学研究所" userId="3b5f2f91-937c-4cb3-81f6-ba4d852b44ed" providerId="ADAL" clId="{DF03E315-D1DC-BE4A-AEB1-0773EE07A867}" dt="2018-08-31T11:47:03.926" v="1240" actId="1076"/>
          <ac:picMkLst>
            <pc:docMk/>
            <pc:sldMk cId="0" sldId="438"/>
            <ac:picMk id="11278" creationId="{4A04698A-677C-46FC-8EC5-8792DDE09130}"/>
          </ac:picMkLst>
        </pc:picChg>
      </pc:sldChg>
      <pc:sldChg chg="modSp">
        <pc:chgData name="国立研究開発法人理化学研究所" userId="3b5f2f91-937c-4cb3-81f6-ba4d852b44ed" providerId="ADAL" clId="{DF03E315-D1DC-BE4A-AEB1-0773EE07A867}" dt="2018-09-03T07:39:05.585" v="1521" actId="1038"/>
        <pc:sldMkLst>
          <pc:docMk/>
          <pc:sldMk cId="0" sldId="439"/>
        </pc:sldMkLst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9"/>
            <ac:spMk id="19457" creationId="{60931FA7-3BAE-4A07-B510-CE65761B3AF9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47.567" v="756" actId="1037"/>
          <ac:spMkLst>
            <pc:docMk/>
            <pc:sldMk cId="0" sldId="439"/>
            <ac:spMk id="19496" creationId="{83D65363-D79E-4845-8316-F40C453DB01C}"/>
          </ac:spMkLst>
        </pc:spChg>
        <pc:spChg chg="mod">
          <ac:chgData name="国立研究開発法人理化学研究所" userId="3b5f2f91-937c-4cb3-81f6-ba4d852b44ed" providerId="ADAL" clId="{DF03E315-D1DC-BE4A-AEB1-0773EE07A867}" dt="2018-09-03T07:39:05.585" v="1521" actId="1038"/>
          <ac:spMkLst>
            <pc:docMk/>
            <pc:sldMk cId="0" sldId="439"/>
            <ac:spMk id="19497" creationId="{DFD30A12-D165-4D96-B71F-FE83F82C0493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47.567" v="756" actId="1037"/>
          <ac:spMkLst>
            <pc:docMk/>
            <pc:sldMk cId="0" sldId="439"/>
            <ac:spMk id="19498" creationId="{035609D4-B18B-4562-8518-6BB911BAC4F5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59.155" v="772" actId="1038"/>
          <ac:spMkLst>
            <pc:docMk/>
            <pc:sldMk cId="0" sldId="439"/>
            <ac:spMk id="19541" creationId="{9AF6C4C3-1404-4B08-86E0-A856B8777F65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59.155" v="772" actId="1038"/>
          <ac:spMkLst>
            <pc:docMk/>
            <pc:sldMk cId="0" sldId="439"/>
            <ac:spMk id="19542" creationId="{D713F7DB-A39B-47E1-BA06-1B2FB6A97B89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59.155" v="772" actId="1038"/>
          <ac:spMkLst>
            <pc:docMk/>
            <pc:sldMk cId="0" sldId="439"/>
            <ac:spMk id="19543" creationId="{41FD428A-2E2A-463C-B5AD-EA125FE4730A}"/>
          </ac:spMkLst>
        </pc:spChg>
        <pc:spChg chg="mod">
          <ac:chgData name="国立研究開発法人理化学研究所" userId="3b5f2f91-937c-4cb3-81f6-ba4d852b44ed" providerId="ADAL" clId="{DF03E315-D1DC-BE4A-AEB1-0773EE07A867}" dt="2018-08-31T11:18:30.587" v="62" actId="1038"/>
          <ac:spMkLst>
            <pc:docMk/>
            <pc:sldMk cId="0" sldId="439"/>
            <ac:spMk id="19544" creationId="{23A50A46-050D-47EB-B641-53D669C51670}"/>
          </ac:spMkLst>
        </pc:spChg>
        <pc:spChg chg="mod">
          <ac:chgData name="国立研究開発法人理化学研究所" userId="3b5f2f91-937c-4cb3-81f6-ba4d852b44ed" providerId="ADAL" clId="{DF03E315-D1DC-BE4A-AEB1-0773EE07A867}" dt="2018-08-31T11:43:59.155" v="772" actId="1038"/>
          <ac:spMkLst>
            <pc:docMk/>
            <pc:sldMk cId="0" sldId="439"/>
            <ac:spMk id="19545" creationId="{E2370646-A360-46CD-9942-427D7291F926}"/>
          </ac:spMkLst>
        </pc:spChg>
        <pc:graphicFrameChg chg="mod">
          <ac:chgData name="国立研究開発法人理化学研究所" userId="3b5f2f91-937c-4cb3-81f6-ba4d852b44ed" providerId="ADAL" clId="{DF03E315-D1DC-BE4A-AEB1-0773EE07A867}" dt="2018-08-31T11:43:47.567" v="756" actId="1037"/>
          <ac:graphicFrameMkLst>
            <pc:docMk/>
            <pc:sldMk cId="0" sldId="439"/>
            <ac:graphicFrameMk id="4" creationId="{E410EBB6-1A19-5F4F-9C05-CA4F074C337A}"/>
          </ac:graphicFrameMkLst>
        </pc:graphicFrameChg>
        <pc:graphicFrameChg chg="mod">
          <ac:chgData name="国立研究開発法人理化学研究所" userId="3b5f2f91-937c-4cb3-81f6-ba4d852b44ed" providerId="ADAL" clId="{DF03E315-D1DC-BE4A-AEB1-0773EE07A867}" dt="2018-08-31T11:43:59.155" v="772" actId="1038"/>
          <ac:graphicFrameMkLst>
            <pc:docMk/>
            <pc:sldMk cId="0" sldId="439"/>
            <ac:graphicFrameMk id="10" creationId="{E62932FC-1492-6849-92A9-0A44B7D933FE}"/>
          </ac:graphicFrameMkLst>
        </pc:graphicFrameChg>
      </pc:sldChg>
      <pc:sldChg chg="addSp delSp modSp">
        <pc:chgData name="国立研究開発法人理化学研究所" userId="3b5f2f91-937c-4cb3-81f6-ba4d852b44ed" providerId="ADAL" clId="{DF03E315-D1DC-BE4A-AEB1-0773EE07A867}" dt="2018-09-03T07:36:35.798" v="1461" actId="1038"/>
        <pc:sldMkLst>
          <pc:docMk/>
          <pc:sldMk cId="0" sldId="440"/>
        </pc:sldMkLst>
        <pc:spChg chg="add mod">
          <ac:chgData name="国立研究開発法人理化学研究所" userId="3b5f2f91-937c-4cb3-81f6-ba4d852b44ed" providerId="ADAL" clId="{DF03E315-D1DC-BE4A-AEB1-0773EE07A867}" dt="2018-08-31T11:24:34.835" v="199" actId="1076"/>
          <ac:spMkLst>
            <pc:docMk/>
            <pc:sldMk cId="0" sldId="440"/>
            <ac:spMk id="17" creationId="{7167CA97-2038-F34F-9731-BCE47F0E4D4A}"/>
          </ac:spMkLst>
        </pc:spChg>
        <pc:spChg chg="add mod">
          <ac:chgData name="国立研究開発法人理化学研究所" userId="3b5f2f91-937c-4cb3-81f6-ba4d852b44ed" providerId="ADAL" clId="{DF03E315-D1DC-BE4A-AEB1-0773EE07A867}" dt="2018-09-03T07:36:31.756" v="1449" actId="1038"/>
          <ac:spMkLst>
            <pc:docMk/>
            <pc:sldMk cId="0" sldId="440"/>
            <ac:spMk id="18" creationId="{E561BB02-2DD9-8340-AAA0-1621BEE5D8C8}"/>
          </ac:spMkLst>
        </pc:spChg>
        <pc:spChg chg="mod">
          <ac:chgData name="国立研究開発法人理化学研究所" userId="3b5f2f91-937c-4cb3-81f6-ba4d852b44ed" providerId="ADAL" clId="{DF03E315-D1DC-BE4A-AEB1-0773EE07A867}" dt="2018-09-03T07:36:24.154" v="1441" actId="1038"/>
          <ac:spMkLst>
            <pc:docMk/>
            <pc:sldMk cId="0" sldId="440"/>
            <ac:spMk id="24" creationId="{7CA310F1-1C6E-CC4A-B872-36844692A1AF}"/>
          </ac:spMkLst>
        </pc:spChg>
        <pc:spChg chg="mod">
          <ac:chgData name="国立研究開発法人理化学研究所" userId="3b5f2f91-937c-4cb3-81f6-ba4d852b44ed" providerId="ADAL" clId="{DF03E315-D1DC-BE4A-AEB1-0773EE07A867}" dt="2018-08-31T11:24:02.266" v="176" actId="1076"/>
          <ac:spMkLst>
            <pc:docMk/>
            <pc:sldMk cId="0" sldId="440"/>
            <ac:spMk id="13315" creationId="{0ECF0F40-E6CC-4512-87AE-E27557F48647}"/>
          </ac:spMkLst>
        </pc:spChg>
        <pc:spChg chg="mod">
          <ac:chgData name="国立研究開発法人理化学研究所" userId="3b5f2f91-937c-4cb3-81f6-ba4d852b44ed" providerId="ADAL" clId="{DF03E315-D1DC-BE4A-AEB1-0773EE07A867}" dt="2018-08-31T11:24:26.803" v="197" actId="1076"/>
          <ac:spMkLst>
            <pc:docMk/>
            <pc:sldMk cId="0" sldId="440"/>
            <ac:spMk id="13317" creationId="{95586CE8-71F4-43AA-9421-8AFDDBD2A6DA}"/>
          </ac:spMkLst>
        </pc:spChg>
        <pc:spChg chg="mod">
          <ac:chgData name="国立研究開発法人理化学研究所" userId="3b5f2f91-937c-4cb3-81f6-ba4d852b44ed" providerId="ADAL" clId="{DF03E315-D1DC-BE4A-AEB1-0773EE07A867}" dt="2018-08-31T11:25:09.789" v="208" actId="1076"/>
          <ac:spMkLst>
            <pc:docMk/>
            <pc:sldMk cId="0" sldId="440"/>
            <ac:spMk id="13319" creationId="{83822B13-FE2D-4A60-BB94-552D745F5624}"/>
          </ac:spMkLst>
        </pc:spChg>
        <pc:spChg chg="mod">
          <ac:chgData name="国立研究開発法人理化学研究所" userId="3b5f2f91-937c-4cb3-81f6-ba4d852b44ed" providerId="ADAL" clId="{DF03E315-D1DC-BE4A-AEB1-0773EE07A867}" dt="2018-09-03T07:35:58.799" v="1424" actId="1076"/>
          <ac:spMkLst>
            <pc:docMk/>
            <pc:sldMk cId="0" sldId="440"/>
            <ac:spMk id="13320" creationId="{025B3B69-4B39-4A9B-8864-DD1C503A6319}"/>
          </ac:spMkLst>
        </pc:spChg>
        <pc:spChg chg="mod">
          <ac:chgData name="国立研究開発法人理化学研究所" userId="3b5f2f91-937c-4cb3-81f6-ba4d852b44ed" providerId="ADAL" clId="{DF03E315-D1DC-BE4A-AEB1-0773EE07A867}" dt="2018-08-31T11:24:38.807" v="200" actId="1076"/>
          <ac:spMkLst>
            <pc:docMk/>
            <pc:sldMk cId="0" sldId="440"/>
            <ac:spMk id="13321" creationId="{F57F4538-A623-40C7-8D51-385F82627A18}"/>
          </ac:spMkLst>
        </pc:spChg>
        <pc:spChg chg="mod">
          <ac:chgData name="国立研究開発法人理化学研究所" userId="3b5f2f91-937c-4cb3-81f6-ba4d852b44ed" providerId="ADAL" clId="{DF03E315-D1DC-BE4A-AEB1-0773EE07A867}" dt="2018-08-31T11:23:53.299" v="174" actId="1076"/>
          <ac:spMkLst>
            <pc:docMk/>
            <pc:sldMk cId="0" sldId="440"/>
            <ac:spMk id="13323" creationId="{2D0FA73E-C045-4130-B309-326EE341229D}"/>
          </ac:spMkLst>
        </pc:spChg>
        <pc:spChg chg="mod">
          <ac:chgData name="国立研究開発法人理化学研究所" userId="3b5f2f91-937c-4cb3-81f6-ba4d852b44ed" providerId="ADAL" clId="{DF03E315-D1DC-BE4A-AEB1-0773EE07A867}" dt="2018-08-31T11:23:53.299" v="174" actId="1076"/>
          <ac:spMkLst>
            <pc:docMk/>
            <pc:sldMk cId="0" sldId="440"/>
            <ac:spMk id="13324" creationId="{229E864E-F38C-42D1-83B7-4BAA053BC27D}"/>
          </ac:spMkLst>
        </pc:spChg>
        <pc:spChg chg="mod">
          <ac:chgData name="国立研究開発法人理化学研究所" userId="3b5f2f91-937c-4cb3-81f6-ba4d852b44ed" providerId="ADAL" clId="{DF03E315-D1DC-BE4A-AEB1-0773EE07A867}" dt="2018-08-31T11:24:20.211" v="196" actId="1037"/>
          <ac:spMkLst>
            <pc:docMk/>
            <pc:sldMk cId="0" sldId="440"/>
            <ac:spMk id="13325" creationId="{52126950-800F-4C54-9792-B4EB8574A4A5}"/>
          </ac:spMkLst>
        </pc:spChg>
        <pc:spChg chg="mod">
          <ac:chgData name="国立研究開発法人理化学研究所" userId="3b5f2f91-937c-4cb3-81f6-ba4d852b44ed" providerId="ADAL" clId="{DF03E315-D1DC-BE4A-AEB1-0773EE07A867}" dt="2018-08-31T11:24:20.211" v="196" actId="1037"/>
          <ac:spMkLst>
            <pc:docMk/>
            <pc:sldMk cId="0" sldId="440"/>
            <ac:spMk id="13326" creationId="{C1396EBC-9E6B-4049-BB95-0BE18BF98861}"/>
          </ac:spMkLst>
        </pc:spChg>
        <pc:spChg chg="del mod">
          <ac:chgData name="国立研究開発法人理化学研究所" userId="3b5f2f91-937c-4cb3-81f6-ba4d852b44ed" providerId="ADAL" clId="{DF03E315-D1DC-BE4A-AEB1-0773EE07A867}" dt="2018-08-31T11:25:03.609" v="207" actId="478"/>
          <ac:spMkLst>
            <pc:docMk/>
            <pc:sldMk cId="0" sldId="440"/>
            <ac:spMk id="13327" creationId="{6F00502A-69FA-465E-A970-7046765E18BA}"/>
          </ac:spMkLst>
        </pc:spChg>
        <pc:spChg chg="mod">
          <ac:chgData name="国立研究開発法人理化学研究所" userId="3b5f2f91-937c-4cb3-81f6-ba4d852b44ed" providerId="ADAL" clId="{DF03E315-D1DC-BE4A-AEB1-0773EE07A867}" dt="2018-09-03T07:35:54.990" v="1423" actId="1036"/>
          <ac:spMkLst>
            <pc:docMk/>
            <pc:sldMk cId="0" sldId="440"/>
            <ac:spMk id="27650" creationId="{0F7491FF-C834-5349-8A92-3FA3C4FCED70}"/>
          </ac:spMkLst>
        </pc:spChg>
        <pc:picChg chg="mod">
          <ac:chgData name="国立研究開発法人理化学研究所" userId="3b5f2f91-937c-4cb3-81f6-ba4d852b44ed" providerId="ADAL" clId="{DF03E315-D1DC-BE4A-AEB1-0773EE07A867}" dt="2018-09-03T07:36:03.680" v="1425" actId="14100"/>
          <ac:picMkLst>
            <pc:docMk/>
            <pc:sldMk cId="0" sldId="440"/>
            <ac:picMk id="13314" creationId="{D6757E86-2890-407E-BE40-3EC3DB32B171}"/>
          </ac:picMkLst>
        </pc:picChg>
        <pc:picChg chg="mod">
          <ac:chgData name="国立研究開発法人理化学研究所" userId="3b5f2f91-937c-4cb3-81f6-ba4d852b44ed" providerId="ADAL" clId="{DF03E315-D1DC-BE4A-AEB1-0773EE07A867}" dt="2018-09-03T07:36:06.397" v="1426" actId="14100"/>
          <ac:picMkLst>
            <pc:docMk/>
            <pc:sldMk cId="0" sldId="440"/>
            <ac:picMk id="13316" creationId="{C5DA0E23-E775-4D3F-9F56-AB00CC78C1C4}"/>
          </ac:picMkLst>
        </pc:picChg>
        <pc:picChg chg="mod">
          <ac:chgData name="国立研究開発法人理化学研究所" userId="3b5f2f91-937c-4cb3-81f6-ba4d852b44ed" providerId="ADAL" clId="{DF03E315-D1DC-BE4A-AEB1-0773EE07A867}" dt="2018-09-03T07:36:35.798" v="1461" actId="1038"/>
          <ac:picMkLst>
            <pc:docMk/>
            <pc:sldMk cId="0" sldId="440"/>
            <ac:picMk id="13318" creationId="{4B98463E-B535-41CC-81DD-51537F141CB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F19CAAF-5C29-0740-9454-CDB49936D5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325F581-F7FF-BB4F-9FF8-E3BCEDBDBC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B6F4DE40-C960-4E45-9AB2-641A8AD429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B2EEF289-A18A-F94C-89C8-72F0E4437D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" pitchFamily="2" charset="0"/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C8F5083C-3A94-4723-8FC2-14326D9530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2B17DD5-1BD5-D34F-BD90-03488D750E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CC41A34-CCFD-704A-A93B-AF78BE1A82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CD952E-029C-46B6-9667-D008451228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431EA7F-8571-E641-86C0-4773F65F58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88E5D33-41DD-0E4A-AA61-03DDAE6482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B62C7D02-DD35-6340-92F2-2FCB4769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" pitchFamily="2" charset="0"/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3738208B-534A-4A31-8C1D-706FF568B5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C3C7030E-5164-4E25-8A1F-EDB8285E6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/>
            <a:fld id="{016C50B2-0F1A-4E8B-B0EE-AAD329CBB1B9}" type="slidenum">
              <a:rPr lang="en-US" altLang="ja-JP"/>
              <a:pPr algn="r"/>
              <a:t>1</a:t>
            </a:fld>
            <a:endParaRPr lang="en-US" altLang="ja-JP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8FB02F9-5D5A-48E3-B6DF-118F9ADE1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F47899-AD1F-43EB-80EF-4C8D0FAEF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8208B-534A-4A31-8C1D-706FF568B59B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434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7A21D525-465E-421C-9FD6-B1C992E99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/>
            <a:fld id="{E0E51799-8A04-41FC-B816-7D5DCAD90742}" type="slidenum">
              <a:rPr lang="en-US" altLang="ja-JP"/>
              <a:pPr algn="r"/>
              <a:t>4</a:t>
            </a:fld>
            <a:endParaRPr lang="en-US" altLang="ja-JP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858ACC0-45A4-4192-AE8B-77095479F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3B9D0E3-E3E2-4842-B8FE-09AB7EABB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2048DF14-4B97-48E8-9EC8-4693E3672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/>
            <a:fld id="{6E70B8AC-8E1C-4E19-AC36-BF619B6C8A03}" type="slidenum">
              <a:rPr lang="en-US" altLang="ja-JP"/>
              <a:pPr algn="r"/>
              <a:t>5</a:t>
            </a:fld>
            <a:endParaRPr lang="en-US" altLang="ja-JP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7C2DF88-3446-4F92-9EE6-0E2A815D4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5E6199D-4786-4516-88D8-FEEA6F78D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C893695B-FCAF-470C-81F6-7A1F90CC1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/>
            <a:fld id="{6ABD7B7C-BD48-4B67-8F76-E962CA57D627}" type="slidenum">
              <a:rPr lang="en-US" altLang="ja-JP"/>
              <a:pPr algn="r"/>
              <a:t>6</a:t>
            </a:fld>
            <a:endParaRPr lang="en-US" altLang="ja-JP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A21D317-B718-430C-A024-0FF835C3A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5E0190-ED04-4770-A9FF-062D93B28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スライド イメージ プレースホルダー 1">
            <a:extLst>
              <a:ext uri="{FF2B5EF4-FFF2-40B4-BE49-F238E27FC236}">
                <a16:creationId xmlns:a16="http://schemas.microsoft.com/office/drawing/2014/main" id="{150C47BA-B39D-4F5D-814D-6D0F7BA67C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8" name="ノート プレースホルダー 2">
            <a:extLst>
              <a:ext uri="{FF2B5EF4-FFF2-40B4-BE49-F238E27FC236}">
                <a16:creationId xmlns:a16="http://schemas.microsoft.com/office/drawing/2014/main" id="{12F903DA-DD3F-4FEC-8DBB-B0D02C349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</a:endParaRPr>
          </a:p>
        </p:txBody>
      </p:sp>
      <p:sp>
        <p:nvSpPr>
          <p:cNvPr id="45059" name="スライド番号プレースホルダー 3">
            <a:extLst>
              <a:ext uri="{FF2B5EF4-FFF2-40B4-BE49-F238E27FC236}">
                <a16:creationId xmlns:a16="http://schemas.microsoft.com/office/drawing/2014/main" id="{3EF20ADA-E651-4868-939E-51A843973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/>
            <a:fld id="{6CFB45E8-5465-416A-8717-F17D2CC4DE34}" type="slidenum">
              <a:rPr lang="en-US" altLang="ja-JP"/>
              <a:pPr algn="r"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2492717E-BBCC-4654-9DC3-E04B80461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/>
            <a:fld id="{56B3C813-6559-4251-BBCC-6BFEDB369B81}" type="slidenum">
              <a:rPr lang="en-US" altLang="ja-JP"/>
              <a:pPr algn="r"/>
              <a:t>14</a:t>
            </a:fld>
            <a:endParaRPr lang="en-US" altLang="ja-JP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C20CA68-091E-49F8-A073-5AEEF8258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A7CF072-8E1F-48F4-BC3F-BA350D34B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EC604-1318-468E-BB7F-1D8B50BD7FB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1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E627F-C5D6-4ED1-B88F-E01DE63200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713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FAD5E-4E4C-4FCB-9BC8-E2C9B523BB6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316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AE221-8D06-4405-A810-397A3FDF7B4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01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4693B-59B3-4126-A37A-9340F31494D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29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EB5DE-7ABA-4814-86BA-1190C825F6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563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A2777-8D6C-442F-B246-2F68D865865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82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AD132-2E24-4E02-A644-0443191702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46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BD236-0404-436E-8F8B-86B4B7CB51E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592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70EE2-6A3A-42E6-8DDC-6024D4C90C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44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C1797-D743-42B1-93DF-0971BFAF78A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18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134E7F-3B29-42AF-BA4C-B97A0F10FA2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7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テキスト ボックス 16">
            <a:extLst>
              <a:ext uri="{FF2B5EF4-FFF2-40B4-BE49-F238E27FC236}">
                <a16:creationId xmlns:a16="http://schemas.microsoft.com/office/drawing/2014/main" id="{C3EE142E-FD05-4F39-9EDE-4EB789B6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11" y="2930158"/>
            <a:ext cx="5832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/>
              <a:t>Introduction</a:t>
            </a:r>
          </a:p>
          <a:p>
            <a:pPr algn="l" eaLnBrk="1" hangingPunct="1"/>
            <a:endParaRPr lang="en-US" altLang="ja-JP" sz="2400" dirty="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BigRIPS</a:t>
            </a:r>
            <a:r>
              <a:rPr lang="en-US" altLang="ja-JP" sz="2400" dirty="0"/>
              <a:t> &amp; BI-beam Delivery line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/>
              <a:t>STQ with cryocoolers</a:t>
            </a:r>
          </a:p>
          <a:p>
            <a:pPr lvl="2" algn="l" eaLnBrk="1" hangingPunct="1"/>
            <a:endParaRPr lang="en-US" altLang="ja-JP" sz="2400" dirty="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/>
              <a:t>Operational Experiences</a:t>
            </a:r>
          </a:p>
          <a:p>
            <a:pPr lvl="1"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/>
              <a:t>Maintenance</a:t>
            </a:r>
          </a:p>
          <a:p>
            <a:pPr lvl="1"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/>
              <a:t>Long-term Operation of Cryocoolers</a:t>
            </a:r>
          </a:p>
          <a:p>
            <a:pPr lvl="1" algn="l" eaLnBrk="1" hangingPunct="1">
              <a:buFont typeface="Arial" panose="020B0604020202020204" pitchFamily="34" charset="0"/>
              <a:buChar char="•"/>
            </a:pPr>
            <a:r>
              <a:rPr lang="en-US" altLang="ja-JP" sz="2400" dirty="0"/>
              <a:t>Troubles</a:t>
            </a:r>
            <a:endParaRPr lang="ja-JP" altLang="en-US" sz="24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6992EDA-8449-4771-9639-3BCE77733B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6745" y="39775"/>
            <a:ext cx="8164285" cy="2432845"/>
          </a:xfrm>
        </p:spPr>
        <p:txBody>
          <a:bodyPr/>
          <a:lstStyle/>
          <a:p>
            <a:r>
              <a:rPr lang="en-US" altLang="ja-JP" sz="3600" dirty="0"/>
              <a:t>Long-term Operation of the Superconducting Triplet Quadrupoles (STQ) </a:t>
            </a:r>
            <a:br>
              <a:rPr lang="en-US" altLang="ja-JP" sz="3600" dirty="0"/>
            </a:br>
            <a:r>
              <a:rPr lang="en-US" altLang="ja-JP" sz="3600" dirty="0"/>
              <a:t>with Cryocoolers</a:t>
            </a:r>
            <a:br>
              <a:rPr lang="en-US" altLang="ja-JP" sz="3600" dirty="0"/>
            </a:br>
            <a:r>
              <a:rPr lang="en-US" altLang="ja-JP" sz="3600" dirty="0"/>
              <a:t>for </a:t>
            </a:r>
            <a:r>
              <a:rPr lang="en-US" altLang="ja-JP" sz="3600" dirty="0" err="1"/>
              <a:t>BigRIPS</a:t>
            </a:r>
            <a:r>
              <a:rPr lang="en-US" altLang="ja-JP" sz="3600" dirty="0"/>
              <a:t> In-flight Separator at RIKEN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CBAA75C4-4212-4B9D-9146-BE15394D0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514683"/>
              </p:ext>
            </p:extLst>
          </p:nvPr>
        </p:nvGraphicFramePr>
        <p:xfrm>
          <a:off x="9810298" y="500405"/>
          <a:ext cx="159543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写真" r:id="rId4" imgW="3323810" imgH="3304762" progId="MSPhotoEd.3">
                  <p:embed/>
                </p:oleObj>
              </mc:Choice>
              <mc:Fallback>
                <p:oleObj name="Photo Editor 写真" r:id="rId4" imgW="3323810" imgH="3304762" progId="MSPhotoEd.3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CBAA75C4-4212-4B9D-9146-BE15394D0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298" y="500405"/>
                        <a:ext cx="1595438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6">
            <a:extLst>
              <a:ext uri="{FF2B5EF4-FFF2-40B4-BE49-F238E27FC236}">
                <a16:creationId xmlns:a16="http://schemas.microsoft.com/office/drawing/2014/main" id="{5C95CEE4-BEC7-476C-9987-E51F8DCC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2787423"/>
            <a:ext cx="5009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 eaLnBrk="1" hangingPunct="1"/>
            <a:r>
              <a:rPr lang="en-US" altLang="ja-JP" sz="2000"/>
              <a:t>KUSAKA Kensuke</a:t>
            </a:r>
          </a:p>
          <a:p>
            <a:pPr algn="r" eaLnBrk="1" hangingPunct="1"/>
            <a:r>
              <a:rPr lang="en-US" altLang="ja-JP" sz="2000"/>
              <a:t>RIKEN Nishina Center, BigRIPS Team</a:t>
            </a:r>
            <a:endParaRPr lang="en-US" altLang="ja-JP" sz="2800"/>
          </a:p>
        </p:txBody>
      </p:sp>
      <p:sp>
        <p:nvSpPr>
          <p:cNvPr id="5125" name="テキスト ボックス 13">
            <a:extLst>
              <a:ext uri="{FF2B5EF4-FFF2-40B4-BE49-F238E27FC236}">
                <a16:creationId xmlns:a16="http://schemas.microsoft.com/office/drawing/2014/main" id="{CA164A0D-6606-47E5-AAE1-E60E5FFD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82" y="2457860"/>
            <a:ext cx="127791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0000FF"/>
                </a:solidFill>
              </a:rPr>
              <a:t>Contents</a:t>
            </a:r>
            <a:endParaRPr lang="ja-JP" altLang="en-US" sz="2400">
              <a:solidFill>
                <a:srgbClr val="0000FF"/>
              </a:solidFill>
            </a:endParaRPr>
          </a:p>
        </p:txBody>
      </p:sp>
      <p:pic>
        <p:nvPicPr>
          <p:cNvPr id="5126" name="Picture 29" descr="IMG_2416">
            <a:extLst>
              <a:ext uri="{FF2B5EF4-FFF2-40B4-BE49-F238E27FC236}">
                <a16:creationId xmlns:a16="http://schemas.microsoft.com/office/drawing/2014/main" id="{1CA68B5D-750C-421B-97D2-FDC99A55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8333"/>
          <a:stretch>
            <a:fillRect/>
          </a:stretch>
        </p:blipFill>
        <p:spPr bwMode="auto">
          <a:xfrm>
            <a:off x="8256473" y="4142964"/>
            <a:ext cx="17891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>
            <a:extLst>
              <a:ext uri="{FF2B5EF4-FFF2-40B4-BE49-F238E27FC236}">
                <a16:creationId xmlns:a16="http://schemas.microsoft.com/office/drawing/2014/main" id="{C82943B6-AE80-4B25-AC11-78447886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17" y="4073114"/>
            <a:ext cx="9509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図 9">
            <a:extLst>
              <a:ext uri="{FF2B5EF4-FFF2-40B4-BE49-F238E27FC236}">
                <a16:creationId xmlns:a16="http://schemas.microsoft.com/office/drawing/2014/main" id="{BBF7FF40-A0AB-4A87-8C97-6A0C0753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3" y="3629176"/>
            <a:ext cx="11806258" cy="239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図 3">
            <a:extLst>
              <a:ext uri="{FF2B5EF4-FFF2-40B4-BE49-F238E27FC236}">
                <a16:creationId xmlns:a16="http://schemas.microsoft.com/office/drawing/2014/main" id="{8D667968-A267-42D2-8A66-474780C9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3" y="789035"/>
            <a:ext cx="11806258" cy="24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テキスト ボックス 4">
            <a:extLst>
              <a:ext uri="{FF2B5EF4-FFF2-40B4-BE49-F238E27FC236}">
                <a16:creationId xmlns:a16="http://schemas.microsoft.com/office/drawing/2014/main" id="{F7A9F701-4AAC-47B8-AEEB-E8B19EAA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9" y="134143"/>
            <a:ext cx="404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e.g.  STQ17 (from Jan. 2008 to Jul. 2018)</a:t>
            </a:r>
            <a:endParaRPr lang="ja-JP" altLang="en-US"/>
          </a:p>
        </p:txBody>
      </p:sp>
      <p:cxnSp>
        <p:nvCxnSpPr>
          <p:cNvPr id="34821" name="直線矢印コネクタ 7">
            <a:extLst>
              <a:ext uri="{FF2B5EF4-FFF2-40B4-BE49-F238E27FC236}">
                <a16:creationId xmlns:a16="http://schemas.microsoft.com/office/drawing/2014/main" id="{CB98FE46-D3D7-7443-8716-EAB695219B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734971" y="768281"/>
            <a:ext cx="92075" cy="322262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39" name="テキスト ボックス 12">
            <a:extLst>
              <a:ext uri="{FF2B5EF4-FFF2-40B4-BE49-F238E27FC236}">
                <a16:creationId xmlns:a16="http://schemas.microsoft.com/office/drawing/2014/main" id="{7E68C15C-3DC2-4BBE-98D3-0840CD17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6" y="450407"/>
            <a:ext cx="413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>
                <a:solidFill>
                  <a:srgbClr val="FF0000"/>
                </a:solidFill>
              </a:rPr>
              <a:t>Unexpected rapid rises of GM head Temp.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8440" name="テキスト ボックス 37">
            <a:extLst>
              <a:ext uri="{FF2B5EF4-FFF2-40B4-BE49-F238E27FC236}">
                <a16:creationId xmlns:a16="http://schemas.microsoft.com/office/drawing/2014/main" id="{BD74A53D-7C5F-45CB-A3CD-624C5F8A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4" y="3106919"/>
            <a:ext cx="3373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Scheduled (yearly) Maintenances</a:t>
            </a:r>
            <a:endParaRPr lang="ja-JP" altLang="en-US" sz="1400"/>
          </a:p>
        </p:txBody>
      </p:sp>
      <p:sp>
        <p:nvSpPr>
          <p:cNvPr id="18441" name="テキスト ボックス 44">
            <a:extLst>
              <a:ext uri="{FF2B5EF4-FFF2-40B4-BE49-F238E27FC236}">
                <a16:creationId xmlns:a16="http://schemas.microsoft.com/office/drawing/2014/main" id="{A2E2B42D-3CD9-40CA-BBF0-8203FF43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663" y="3105133"/>
            <a:ext cx="1459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200" dirty="0"/>
              <a:t>flushing comp.</a:t>
            </a:r>
          </a:p>
        </p:txBody>
      </p:sp>
      <p:cxnSp>
        <p:nvCxnSpPr>
          <p:cNvPr id="18442" name="直線矢印コネクタ 25">
            <a:extLst>
              <a:ext uri="{FF2B5EF4-FFF2-40B4-BE49-F238E27FC236}">
                <a16:creationId xmlns:a16="http://schemas.microsoft.com/office/drawing/2014/main" id="{80DA3980-828B-4C09-B68F-13C4A75E39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96449" y="2747989"/>
            <a:ext cx="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テキスト ボックス 56">
            <a:extLst>
              <a:ext uri="{FF2B5EF4-FFF2-40B4-BE49-F238E27FC236}">
                <a16:creationId xmlns:a16="http://schemas.microsoft.com/office/drawing/2014/main" id="{0AB8CE79-D125-4B0E-96BA-F39D4803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494908"/>
            <a:ext cx="1412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Rapid Increase</a:t>
            </a:r>
            <a:endParaRPr lang="ja-JP" altLang="en-US" sz="1600">
              <a:solidFill>
                <a:srgbClr val="FF0000"/>
              </a:solidFill>
            </a:endParaRPr>
          </a:p>
        </p:txBody>
      </p:sp>
      <p:cxnSp>
        <p:nvCxnSpPr>
          <p:cNvPr id="18444" name="直線矢印コネクタ 25">
            <a:extLst>
              <a:ext uri="{FF2B5EF4-FFF2-40B4-BE49-F238E27FC236}">
                <a16:creationId xmlns:a16="http://schemas.microsoft.com/office/drawing/2014/main" id="{DE87455F-DFD8-42BA-80E7-1E247B801C3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517777" y="2927106"/>
            <a:ext cx="532531" cy="3261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直線矢印コネクタ 25">
            <a:extLst>
              <a:ext uri="{FF2B5EF4-FFF2-40B4-BE49-F238E27FC236}">
                <a16:creationId xmlns:a16="http://schemas.microsoft.com/office/drawing/2014/main" id="{CF77351D-4C55-4213-B3ED-5F76D4F4BEE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6725" y="2736167"/>
            <a:ext cx="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テキスト ボックス 5">
            <a:extLst>
              <a:ext uri="{FF2B5EF4-FFF2-40B4-BE49-F238E27FC236}">
                <a16:creationId xmlns:a16="http://schemas.microsoft.com/office/drawing/2014/main" id="{3499D0E8-520D-4FEB-9AD0-FEEB4E71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9266"/>
            <a:ext cx="481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0000"/>
                </a:solidFill>
              </a:rPr>
              <a:t>Degradation of cooling capacity of  GM/JT cooler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8447" name="テキスト ボックス 44">
            <a:extLst>
              <a:ext uri="{FF2B5EF4-FFF2-40B4-BE49-F238E27FC236}">
                <a16:creationId xmlns:a16="http://schemas.microsoft.com/office/drawing/2014/main" id="{A4AF1DB9-6374-4118-B9AB-A361498A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832" y="6566195"/>
            <a:ext cx="280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GM/JT cooler replaced </a:t>
            </a:r>
          </a:p>
        </p:txBody>
      </p:sp>
      <p:cxnSp>
        <p:nvCxnSpPr>
          <p:cNvPr id="36" name="直線矢印コネクタ 7">
            <a:extLst>
              <a:ext uri="{FF2B5EF4-FFF2-40B4-BE49-F238E27FC236}">
                <a16:creationId xmlns:a16="http://schemas.microsoft.com/office/drawing/2014/main" id="{5F8BEC90-F360-0C4F-A23F-3E366A2912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52095" y="5618224"/>
            <a:ext cx="300038" cy="376238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線矢印コネクタ 7">
            <a:extLst>
              <a:ext uri="{FF2B5EF4-FFF2-40B4-BE49-F238E27FC236}">
                <a16:creationId xmlns:a16="http://schemas.microsoft.com/office/drawing/2014/main" id="{C6A031C3-CFC9-4947-81F3-01B4F1A6E9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69432" y="5616363"/>
            <a:ext cx="1" cy="322150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50" name="テキスト ボックス 44">
            <a:extLst>
              <a:ext uri="{FF2B5EF4-FFF2-40B4-BE49-F238E27FC236}">
                <a16:creationId xmlns:a16="http://schemas.microsoft.com/office/drawing/2014/main" id="{1E70C89A-3E72-4569-AF00-6E4A12BF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825" y="5987065"/>
            <a:ext cx="1901825" cy="5238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JT-circuit blockage</a:t>
            </a:r>
          </a:p>
          <a:p>
            <a:pPr eaLnBrk="1" hangingPunct="1"/>
            <a:r>
              <a:rPr lang="en-US" altLang="ja-JP" sz="1400" i="1" dirty="0"/>
              <a:t>T</a:t>
            </a:r>
            <a:r>
              <a:rPr lang="en-US" altLang="ja-JP" sz="1400" baseline="-25000" dirty="0"/>
              <a:t>4K</a:t>
            </a:r>
            <a:r>
              <a:rPr lang="en-US" altLang="ja-JP" sz="1400" dirty="0"/>
              <a:t> ~ 4.75K (4.3~4.5K)</a:t>
            </a:r>
          </a:p>
        </p:txBody>
      </p:sp>
      <p:sp>
        <p:nvSpPr>
          <p:cNvPr id="18451" name="テキスト ボックス 44">
            <a:extLst>
              <a:ext uri="{FF2B5EF4-FFF2-40B4-BE49-F238E27FC236}">
                <a16:creationId xmlns:a16="http://schemas.microsoft.com/office/drawing/2014/main" id="{8BD6B538-1789-4295-8FCD-9FB932E5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192" y="5983094"/>
            <a:ext cx="1985962" cy="5238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Temp. of Expander Head</a:t>
            </a:r>
          </a:p>
          <a:p>
            <a:pPr eaLnBrk="1" hangingPunct="1"/>
            <a:r>
              <a:rPr lang="en-US" altLang="ja-JP" sz="1400" dirty="0" err="1"/>
              <a:t>T</a:t>
            </a:r>
            <a:r>
              <a:rPr lang="en-US" altLang="ja-JP" sz="1400" baseline="-25000" dirty="0" err="1"/>
              <a:t>exp</a:t>
            </a:r>
            <a:r>
              <a:rPr lang="en-US" altLang="ja-JP" sz="1400" dirty="0"/>
              <a:t> ~ 16 K  (&lt;14K)</a:t>
            </a:r>
          </a:p>
        </p:txBody>
      </p:sp>
      <p:cxnSp>
        <p:nvCxnSpPr>
          <p:cNvPr id="52" name="直線矢印コネクタ 7">
            <a:extLst>
              <a:ext uri="{FF2B5EF4-FFF2-40B4-BE49-F238E27FC236}">
                <a16:creationId xmlns:a16="http://schemas.microsoft.com/office/drawing/2014/main" id="{C736015B-AC26-FC40-83F0-A25E326139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4808" y="757834"/>
            <a:ext cx="126342" cy="298617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54" name="テキスト ボックス 27">
            <a:extLst>
              <a:ext uri="{FF2B5EF4-FFF2-40B4-BE49-F238E27FC236}">
                <a16:creationId xmlns:a16="http://schemas.microsoft.com/office/drawing/2014/main" id="{111722DF-2195-41B3-95B2-72E06778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874" y="3043372"/>
            <a:ext cx="2148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FF0000"/>
                </a:solidFill>
              </a:rPr>
              <a:t>Unscheduled maintenances</a:t>
            </a:r>
            <a:endParaRPr lang="ja-JP" altLang="en-US" sz="1400">
              <a:solidFill>
                <a:srgbClr val="FF0000"/>
              </a:solidFill>
            </a:endParaRPr>
          </a:p>
        </p:txBody>
      </p:sp>
      <p:cxnSp>
        <p:nvCxnSpPr>
          <p:cNvPr id="18455" name="直線矢印コネクタ 25">
            <a:extLst>
              <a:ext uri="{FF2B5EF4-FFF2-40B4-BE49-F238E27FC236}">
                <a16:creationId xmlns:a16="http://schemas.microsoft.com/office/drawing/2014/main" id="{B49E4E9E-E30B-4F57-87EC-16D6A3136A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94511" y="2755197"/>
            <a:ext cx="0" cy="3571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直線矢印コネクタ 25">
            <a:extLst>
              <a:ext uri="{FF2B5EF4-FFF2-40B4-BE49-F238E27FC236}">
                <a16:creationId xmlns:a16="http://schemas.microsoft.com/office/drawing/2014/main" id="{9C6F8BA2-0FDE-4D16-8844-70262B74B0A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21367" y="2736167"/>
            <a:ext cx="0" cy="3540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8" name="テキスト ボックス 37">
            <a:extLst>
              <a:ext uri="{FF2B5EF4-FFF2-40B4-BE49-F238E27FC236}">
                <a16:creationId xmlns:a16="http://schemas.microsoft.com/office/drawing/2014/main" id="{8C037FD2-40AC-45E0-93AE-F3E12FA5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836" y="6470696"/>
            <a:ext cx="3752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Cooling capacity recovered  after warm-up</a:t>
            </a:r>
          </a:p>
        </p:txBody>
      </p:sp>
      <p:sp>
        <p:nvSpPr>
          <p:cNvPr id="18459" name="テキスト ボックス 42">
            <a:extLst>
              <a:ext uri="{FF2B5EF4-FFF2-40B4-BE49-F238E27FC236}">
                <a16:creationId xmlns:a16="http://schemas.microsoft.com/office/drawing/2014/main" id="{DB726189-3A1F-4DEA-871D-B206ED89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324" y="5985329"/>
            <a:ext cx="23567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dirty="0"/>
              <a:t>He loss,  </a:t>
            </a:r>
            <a:r>
              <a:rPr lang="en-US" altLang="ja-JP" sz="1600" dirty="0" err="1"/>
              <a:t>p</a:t>
            </a:r>
            <a:r>
              <a:rPr lang="en-US" altLang="ja-JP" sz="1600" baseline="-25000" dirty="0" err="1"/>
              <a:t>vessel</a:t>
            </a:r>
            <a:r>
              <a:rPr lang="en-US" altLang="ja-JP" sz="1600" dirty="0"/>
              <a:t> &gt; 20 </a:t>
            </a:r>
            <a:r>
              <a:rPr lang="en-US" altLang="ja-JP" sz="1600" dirty="0" err="1"/>
              <a:t>kpaG</a:t>
            </a:r>
            <a:r>
              <a:rPr lang="en-US" altLang="ja-JP" sz="1600" dirty="0"/>
              <a:t> </a:t>
            </a:r>
          </a:p>
        </p:txBody>
      </p:sp>
      <p:sp>
        <p:nvSpPr>
          <p:cNvPr id="73" name="右矢印 72">
            <a:extLst>
              <a:ext uri="{FF2B5EF4-FFF2-40B4-BE49-F238E27FC236}">
                <a16:creationId xmlns:a16="http://schemas.microsoft.com/office/drawing/2014/main" id="{C50CD3C2-EC04-4C44-B3FA-A0D8071E2BBB}"/>
              </a:ext>
            </a:extLst>
          </p:cNvPr>
          <p:cNvSpPr/>
          <p:nvPr/>
        </p:nvSpPr>
        <p:spPr>
          <a:xfrm rot="10800000" flipH="1" flipV="1">
            <a:off x="6724886" y="6121717"/>
            <a:ext cx="3619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C82AE85E-4422-3E41-9A11-B1BF4F5321F6}"/>
              </a:ext>
            </a:extLst>
          </p:cNvPr>
          <p:cNvSpPr txBox="1">
            <a:spLocks noChangeArrowheads="1"/>
          </p:cNvSpPr>
          <p:nvPr/>
        </p:nvSpPr>
        <p:spPr>
          <a:xfrm>
            <a:off x="56050" y="-95868"/>
            <a:ext cx="9144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2800" dirty="0"/>
              <a:t>A Long-term Trend of Temperatures, </a:t>
            </a:r>
            <a:r>
              <a:rPr lang="en-US" altLang="ja-JP" sz="2800" dirty="0" err="1"/>
              <a:t>LHe</a:t>
            </a:r>
            <a:r>
              <a:rPr lang="en-US" altLang="ja-JP" sz="2800" dirty="0"/>
              <a:t> levels, etc.</a:t>
            </a:r>
            <a:endParaRPr lang="ja-JP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>
            <a:extLst>
              <a:ext uri="{FF2B5EF4-FFF2-40B4-BE49-F238E27FC236}">
                <a16:creationId xmlns:a16="http://schemas.microsoft.com/office/drawing/2014/main" id="{60931FA7-3BAE-4A07-B510-CE65761B3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185738"/>
            <a:ext cx="7886700" cy="1325563"/>
          </a:xfrm>
        </p:spPr>
        <p:txBody>
          <a:bodyPr/>
          <a:lstStyle/>
          <a:p>
            <a:r>
              <a:rPr lang="en-US" altLang="ja-JP" sz="2800" dirty="0"/>
              <a:t>Unscheduled Maintenance of GM coolers </a:t>
            </a:r>
            <a:br>
              <a:rPr lang="en-US" altLang="ja-JP" sz="2800" dirty="0"/>
            </a:br>
            <a:r>
              <a:rPr lang="en-US" altLang="ja-JP" sz="2800" dirty="0"/>
              <a:t> &amp; replaced GM/JT coolers</a:t>
            </a:r>
            <a:endParaRPr lang="ja-JP" altLang="en-US" sz="280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410EBB6-1A19-5F4F-9C05-CA4F074C3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83169"/>
              </p:ext>
            </p:extLst>
          </p:nvPr>
        </p:nvGraphicFramePr>
        <p:xfrm>
          <a:off x="1440231" y="1760538"/>
          <a:ext cx="3146425" cy="395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52">
                  <a:extLst>
                    <a:ext uri="{9D8B030D-6E8A-4147-A177-3AD203B41FA5}">
                      <a16:colId xmlns:a16="http://schemas.microsoft.com/office/drawing/2014/main" val="2628705430"/>
                    </a:ext>
                  </a:extLst>
                </a:gridCol>
                <a:gridCol w="2577573">
                  <a:extLst>
                    <a:ext uri="{9D8B030D-6E8A-4147-A177-3AD203B41FA5}">
                      <a16:colId xmlns:a16="http://schemas.microsoft.com/office/drawing/2014/main" val="3853581968"/>
                    </a:ext>
                  </a:extLst>
                </a:gridCol>
              </a:tblGrid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Year</a:t>
                      </a:r>
                      <a:endParaRPr kumimoji="1" lang="ja-JP" altLang="en-US" sz="16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STQ system</a:t>
                      </a:r>
                      <a:endParaRPr kumimoji="1" lang="ja-JP" altLang="en-US" sz="16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2167927417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2008</a:t>
                      </a:r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3802311200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2009</a:t>
                      </a:r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STQ8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3237589582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2010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STQ8, STQ11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2808970951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2011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STQ9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1101895872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2012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STQ6, STQ8, STQ9, STQ14, STQ18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3765211556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2013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STQ16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1086844814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2014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1783284536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2015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STQ17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704476955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2016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STQ9, STQ10, STQ25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3425009814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2017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STQ21</a:t>
                      </a:r>
                      <a:endParaRPr kumimoji="1" lang="ja-JP" altLang="en-US" sz="1400"/>
                    </a:p>
                  </a:txBody>
                  <a:tcPr marL="91419" marR="91419" marT="45711" marB="45711"/>
                </a:tc>
                <a:extLst>
                  <a:ext uri="{0D108BD9-81ED-4DB2-BD59-A6C34878D82A}">
                    <a16:rowId xmlns:a16="http://schemas.microsoft.com/office/drawing/2014/main" val="3895056835"/>
                  </a:ext>
                </a:extLst>
              </a:tr>
            </a:tbl>
          </a:graphicData>
        </a:graphic>
      </p:graphicFrame>
      <p:sp>
        <p:nvSpPr>
          <p:cNvPr id="19496" name="テキスト ボックス 4">
            <a:extLst>
              <a:ext uri="{FF2B5EF4-FFF2-40B4-BE49-F238E27FC236}">
                <a16:creationId xmlns:a16="http://schemas.microsoft.com/office/drawing/2014/main" id="{83D65363-D79E-4845-8316-F40C453DB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218" y="5765800"/>
            <a:ext cx="2016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/>
              <a:t>operation time </a:t>
            </a:r>
          </a:p>
          <a:p>
            <a:pPr algn="l" eaLnBrk="1" hangingPunct="1"/>
            <a:r>
              <a:rPr lang="en-US" altLang="ja-JP" sz="1600"/>
              <a:t>from last maintenance</a:t>
            </a:r>
            <a:endParaRPr lang="ja-JP" altLang="en-US" sz="1600"/>
          </a:p>
        </p:txBody>
      </p:sp>
      <p:sp>
        <p:nvSpPr>
          <p:cNvPr id="19497" name="テキスト ボックス 5">
            <a:extLst>
              <a:ext uri="{FF2B5EF4-FFF2-40B4-BE49-F238E27FC236}">
                <a16:creationId xmlns:a16="http://schemas.microsoft.com/office/drawing/2014/main" id="{DFD30A12-D165-4D96-B71F-FE83F82C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076" y="5889625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dirty="0"/>
              <a:t>1,200~6,700 h</a:t>
            </a:r>
            <a:endParaRPr lang="ja-JP" altLang="en-US" sz="1600"/>
          </a:p>
        </p:txBody>
      </p:sp>
      <p:sp>
        <p:nvSpPr>
          <p:cNvPr id="19498" name="正方形/長方形 6">
            <a:extLst>
              <a:ext uri="{FF2B5EF4-FFF2-40B4-BE49-F238E27FC236}">
                <a16:creationId xmlns:a16="http://schemas.microsoft.com/office/drawing/2014/main" id="{035609D4-B18B-4562-8518-6BB911BAC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17" y="1127126"/>
            <a:ext cx="278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Unscheduled Maintenances </a:t>
            </a:r>
          </a:p>
          <a:p>
            <a:pPr eaLnBrk="1" hangingPunct="1"/>
            <a:r>
              <a:rPr lang="en-US" altLang="ja-JP"/>
              <a:t>of GM coolers</a:t>
            </a:r>
            <a:endParaRPr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62932FC-1492-6849-92A9-0A44B7D93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20811"/>
              </p:ext>
            </p:extLst>
          </p:nvPr>
        </p:nvGraphicFramePr>
        <p:xfrm>
          <a:off x="5620945" y="1760538"/>
          <a:ext cx="4975225" cy="273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838">
                  <a:extLst>
                    <a:ext uri="{9D8B030D-6E8A-4147-A177-3AD203B41FA5}">
                      <a16:colId xmlns:a16="http://schemas.microsoft.com/office/drawing/2014/main" val="2628705430"/>
                    </a:ext>
                  </a:extLst>
                </a:gridCol>
                <a:gridCol w="927934">
                  <a:extLst>
                    <a:ext uri="{9D8B030D-6E8A-4147-A177-3AD203B41FA5}">
                      <a16:colId xmlns:a16="http://schemas.microsoft.com/office/drawing/2014/main" val="3853581968"/>
                    </a:ext>
                  </a:extLst>
                </a:gridCol>
                <a:gridCol w="2241688">
                  <a:extLst>
                    <a:ext uri="{9D8B030D-6E8A-4147-A177-3AD203B41FA5}">
                      <a16:colId xmlns:a16="http://schemas.microsoft.com/office/drawing/2014/main" val="2285126996"/>
                    </a:ext>
                  </a:extLst>
                </a:gridCol>
                <a:gridCol w="1107765">
                  <a:extLst>
                    <a:ext uri="{9D8B030D-6E8A-4147-A177-3AD203B41FA5}">
                      <a16:colId xmlns:a16="http://schemas.microsoft.com/office/drawing/2014/main" val="546158158"/>
                    </a:ext>
                  </a:extLst>
                </a:gridCol>
              </a:tblGrid>
              <a:tr h="578976"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Date of Stop</a:t>
                      </a:r>
                      <a:endParaRPr kumimoji="1" lang="ja-JP" altLang="en-US" sz="1600"/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Operation time from maintenance (total)</a:t>
                      </a:r>
                      <a:endParaRPr kumimoji="1" lang="ja-JP" altLang="en-US" sz="1600"/>
                    </a:p>
                  </a:txBody>
                  <a:tcPr marL="91429" marR="91429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Reason</a:t>
                      </a:r>
                      <a:endParaRPr kumimoji="1" lang="ja-JP" altLang="en-US" sz="1600"/>
                    </a:p>
                  </a:txBody>
                  <a:tcPr marL="91429" marR="91429" marT="45709" marB="45709" anchor="ctr"/>
                </a:tc>
                <a:extLst>
                  <a:ext uri="{0D108BD9-81ED-4DB2-BD59-A6C34878D82A}">
                    <a16:rowId xmlns:a16="http://schemas.microsoft.com/office/drawing/2014/main" val="2167927417"/>
                  </a:ext>
                </a:extLst>
              </a:tr>
              <a:tr h="359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STQ17</a:t>
                      </a: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May 2011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6,476 (38,773) h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dirty="0">
                          <a:effectLst/>
                        </a:rPr>
                        <a:t>T</a:t>
                      </a:r>
                      <a:r>
                        <a:rPr lang="en-GB" altLang="ja-JP" sz="1400" baseline="-25000" dirty="0">
                          <a:effectLst/>
                        </a:rPr>
                        <a:t>JT</a:t>
                      </a:r>
                      <a:r>
                        <a:rPr lang="en-GB" altLang="ja-JP" sz="1400" dirty="0">
                          <a:effectLst/>
                        </a:rPr>
                        <a:t> ~ 4.8K</a:t>
                      </a:r>
                      <a:endParaRPr lang="ja-JP" altLang="ja-JP" sz="2000">
                        <a:effectLst/>
                        <a:latin typeface="Times" pitchFamily="2" charset="0"/>
                        <a:ea typeface="ＭＳ 明朝" panose="02020609040205080304" pitchFamily="49" charset="-128"/>
                        <a:cs typeface="Times New Roman" pitchFamily="2" charset="0"/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3802311200"/>
                  </a:ext>
                </a:extLst>
              </a:tr>
              <a:tr h="359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STQ17</a:t>
                      </a: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Jun 2012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6,719 (47,913) h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dirty="0" err="1">
                          <a:effectLst/>
                        </a:rPr>
                        <a:t>T</a:t>
                      </a:r>
                      <a:r>
                        <a:rPr lang="en-GB" altLang="ja-JP" sz="1400" baseline="-25000" dirty="0" err="1">
                          <a:effectLst/>
                        </a:rPr>
                        <a:t>exp</a:t>
                      </a:r>
                      <a:r>
                        <a:rPr lang="en-GB" altLang="ja-JP" sz="1400" dirty="0">
                          <a:effectLst/>
                        </a:rPr>
                        <a:t> ~ 16K</a:t>
                      </a:r>
                      <a:endParaRPr lang="ja-JP" altLang="ja-JP" sz="2000">
                        <a:effectLst/>
                        <a:latin typeface="Times" pitchFamily="2" charset="0"/>
                        <a:ea typeface="ＭＳ 明朝" panose="02020609040205080304" pitchFamily="49" charset="-128"/>
                        <a:cs typeface="Times New Roman" pitchFamily="2" charset="0"/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3237589582"/>
                  </a:ext>
                </a:extLst>
              </a:tr>
              <a:tr h="359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STQ13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Mar 2013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5,113 (69,439) h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dirty="0" err="1">
                          <a:effectLst/>
                        </a:rPr>
                        <a:t>T</a:t>
                      </a:r>
                      <a:r>
                        <a:rPr lang="en-GB" altLang="ja-JP" sz="1400" baseline="-25000" dirty="0" err="1">
                          <a:effectLst/>
                        </a:rPr>
                        <a:t>exp</a:t>
                      </a:r>
                      <a:r>
                        <a:rPr lang="en-GB" altLang="ja-JP" sz="1400" dirty="0">
                          <a:effectLst/>
                        </a:rPr>
                        <a:t> ~ 23K</a:t>
                      </a:r>
                      <a:endParaRPr lang="ja-JP" altLang="ja-JP" sz="2000">
                        <a:effectLst/>
                        <a:latin typeface="Times" pitchFamily="2" charset="0"/>
                        <a:ea typeface="ＭＳ 明朝" panose="02020609040205080304" pitchFamily="49" charset="-128"/>
                        <a:cs typeface="Times New Roman" pitchFamily="2" charset="0"/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2808970951"/>
                  </a:ext>
                </a:extLst>
              </a:tr>
              <a:tr h="359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STQ15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Nov 2014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1,518 (82,003) h</a:t>
                      </a: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dirty="0" err="1">
                          <a:effectLst/>
                        </a:rPr>
                        <a:t>T</a:t>
                      </a:r>
                      <a:r>
                        <a:rPr lang="en-GB" altLang="ja-JP" sz="1400" baseline="-25000" dirty="0" err="1">
                          <a:effectLst/>
                        </a:rPr>
                        <a:t>exp</a:t>
                      </a:r>
                      <a:r>
                        <a:rPr lang="en-GB" altLang="ja-JP" sz="1400" dirty="0">
                          <a:effectLst/>
                        </a:rPr>
                        <a:t> ~ 18K</a:t>
                      </a:r>
                      <a:endParaRPr lang="ja-JP" altLang="ja-JP" sz="2000">
                        <a:effectLst/>
                        <a:latin typeface="Times" pitchFamily="2" charset="0"/>
                        <a:ea typeface="ＭＳ 明朝" panose="02020609040205080304" pitchFamily="49" charset="-128"/>
                        <a:cs typeface="Times New Roman" pitchFamily="2" charset="0"/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1101895872"/>
                  </a:ext>
                </a:extLst>
              </a:tr>
              <a:tr h="359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STQ10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Nov 2014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1,855 (83,017) h</a:t>
                      </a: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dirty="0" err="1">
                          <a:effectLst/>
                        </a:rPr>
                        <a:t>T</a:t>
                      </a:r>
                      <a:r>
                        <a:rPr lang="en-GB" altLang="ja-JP" sz="1400" baseline="-25000" dirty="0" err="1">
                          <a:effectLst/>
                        </a:rPr>
                        <a:t>exp</a:t>
                      </a:r>
                      <a:r>
                        <a:rPr lang="en-GB" altLang="ja-JP" sz="1400" dirty="0">
                          <a:effectLst/>
                        </a:rPr>
                        <a:t> ~ 17K</a:t>
                      </a:r>
                      <a:endParaRPr lang="ja-JP" altLang="ja-JP" sz="2000">
                        <a:effectLst/>
                        <a:latin typeface="Times" pitchFamily="2" charset="0"/>
                        <a:ea typeface="ＭＳ 明朝" panose="02020609040205080304" pitchFamily="49" charset="-128"/>
                        <a:cs typeface="Times New Roman" pitchFamily="2" charset="0"/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3765211556"/>
                  </a:ext>
                </a:extLst>
              </a:tr>
              <a:tr h="359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STQ11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Jun 2017</a:t>
                      </a:r>
                      <a:endParaRPr kumimoji="1" lang="ja-JP" altLang="en-US" sz="1400"/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5,983 (106,985) h</a:t>
                      </a:r>
                    </a:p>
                  </a:txBody>
                  <a:tcPr marL="91429" marR="91429" marT="45709" marB="457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dirty="0">
                          <a:effectLst/>
                        </a:rPr>
                        <a:t>T</a:t>
                      </a:r>
                      <a:r>
                        <a:rPr lang="en-GB" altLang="ja-JP" sz="1400" baseline="-25000" dirty="0">
                          <a:effectLst/>
                        </a:rPr>
                        <a:t>JT</a:t>
                      </a:r>
                      <a:r>
                        <a:rPr lang="en-GB" altLang="ja-JP" sz="1400" dirty="0">
                          <a:effectLst/>
                        </a:rPr>
                        <a:t> ~ 4.6K</a:t>
                      </a:r>
                      <a:endParaRPr lang="ja-JP" altLang="ja-JP" sz="2000">
                        <a:effectLst/>
                        <a:latin typeface="Times" pitchFamily="2" charset="0"/>
                        <a:ea typeface="ＭＳ 明朝" panose="02020609040205080304" pitchFamily="49" charset="-128"/>
                        <a:cs typeface="Times New Roman" pitchFamily="2" charset="0"/>
                      </a:endParaRPr>
                    </a:p>
                  </a:txBody>
                  <a:tcPr marL="91429" marR="91429" marT="45709" marB="45709"/>
                </a:tc>
                <a:extLst>
                  <a:ext uri="{0D108BD9-81ED-4DB2-BD59-A6C34878D82A}">
                    <a16:rowId xmlns:a16="http://schemas.microsoft.com/office/drawing/2014/main" val="1086844814"/>
                  </a:ext>
                </a:extLst>
              </a:tr>
            </a:tbl>
          </a:graphicData>
        </a:graphic>
      </p:graphicFrame>
      <p:sp>
        <p:nvSpPr>
          <p:cNvPr id="19541" name="正方形/長方形 11">
            <a:extLst>
              <a:ext uri="{FF2B5EF4-FFF2-40B4-BE49-F238E27FC236}">
                <a16:creationId xmlns:a16="http://schemas.microsoft.com/office/drawing/2014/main" id="{9AF6C4C3-1404-4B08-86E0-A856B877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219" y="4994276"/>
            <a:ext cx="1471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GB" altLang="ja-JP" sz="1600"/>
              <a:t>T</a:t>
            </a:r>
            <a:r>
              <a:rPr lang="en-GB" altLang="ja-JP" sz="1600" baseline="-25000"/>
              <a:t>JT</a:t>
            </a:r>
            <a:r>
              <a:rPr lang="en-GB" altLang="ja-JP" sz="1600"/>
              <a:t>  4.3 ~ 4.5 K</a:t>
            </a:r>
            <a:endParaRPr lang="ja-JP" altLang="ja-JP" sz="240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542" name="正方形/長方形 12">
            <a:extLst>
              <a:ext uri="{FF2B5EF4-FFF2-40B4-BE49-F238E27FC236}">
                <a16:creationId xmlns:a16="http://schemas.microsoft.com/office/drawing/2014/main" id="{D713F7DB-A39B-47E1-BA06-1B2FB6A9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019" y="4616450"/>
            <a:ext cx="1116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GB" altLang="ja-JP" sz="1600"/>
              <a:t>T</a:t>
            </a:r>
            <a:r>
              <a:rPr lang="en-GB" altLang="ja-JP" sz="1600" baseline="-25000"/>
              <a:t>exp</a:t>
            </a:r>
            <a:r>
              <a:rPr lang="en-GB" altLang="ja-JP" sz="1600"/>
              <a:t>  &lt; 14K</a:t>
            </a:r>
            <a:endParaRPr lang="ja-JP" altLang="ja-JP" sz="240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543" name="正方形/長方形 13">
            <a:extLst>
              <a:ext uri="{FF2B5EF4-FFF2-40B4-BE49-F238E27FC236}">
                <a16:creationId xmlns:a16="http://schemas.microsoft.com/office/drawing/2014/main" id="{41FD428A-2E2A-463C-B5AD-EA125FE4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220" y="4826000"/>
            <a:ext cx="2757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/>
              <a:t>Normal temp. of GM/JT cooler</a:t>
            </a:r>
            <a:endParaRPr lang="ja-JP" altLang="en-US" sz="1600"/>
          </a:p>
        </p:txBody>
      </p:sp>
      <p:sp>
        <p:nvSpPr>
          <p:cNvPr id="19544" name="テキスト ボックス 14">
            <a:extLst>
              <a:ext uri="{FF2B5EF4-FFF2-40B4-BE49-F238E27FC236}">
                <a16:creationId xmlns:a16="http://schemas.microsoft.com/office/drawing/2014/main" id="{23A50A46-050D-47EB-B641-53D669C51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6" y="6026150"/>
            <a:ext cx="270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Few hours beam time stops</a:t>
            </a:r>
            <a:endParaRPr lang="ja-JP" altLang="en-US"/>
          </a:p>
        </p:txBody>
      </p:sp>
      <p:sp>
        <p:nvSpPr>
          <p:cNvPr id="19545" name="正方形/長方形 15">
            <a:extLst>
              <a:ext uri="{FF2B5EF4-FFF2-40B4-BE49-F238E27FC236}">
                <a16:creationId xmlns:a16="http://schemas.microsoft.com/office/drawing/2014/main" id="{E2370646-A360-46CD-9942-427D7291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956" y="1265239"/>
            <a:ext cx="380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Replaced (deteriorated) GM/JT coolers</a:t>
            </a:r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8E79FA4A-39AF-4E63-A08B-E85E7B57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60" y="489259"/>
            <a:ext cx="8937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グループ化 12">
            <a:extLst>
              <a:ext uri="{FF2B5EF4-FFF2-40B4-BE49-F238E27FC236}">
                <a16:creationId xmlns:a16="http://schemas.microsoft.com/office/drawing/2014/main" id="{2BEED1F3-FEC1-4E0F-B892-8F28926C0BA0}"/>
              </a:ext>
            </a:extLst>
          </p:cNvPr>
          <p:cNvGrpSpPr>
            <a:grpSpLocks/>
          </p:cNvGrpSpPr>
          <p:nvPr/>
        </p:nvGrpSpPr>
        <p:grpSpPr bwMode="auto">
          <a:xfrm>
            <a:off x="6228911" y="3466877"/>
            <a:ext cx="5551487" cy="3160713"/>
            <a:chOff x="3562302" y="3587076"/>
            <a:chExt cx="5551734" cy="3160295"/>
          </a:xfrm>
        </p:grpSpPr>
        <p:pic>
          <p:nvPicPr>
            <p:cNvPr id="20509" name="Picture 3">
              <a:extLst>
                <a:ext uri="{FF2B5EF4-FFF2-40B4-BE49-F238E27FC236}">
                  <a16:creationId xmlns:a16="http://schemas.microsoft.com/office/drawing/2014/main" id="{AB54979C-B424-411F-ADC9-9736D171C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" t="6099" b="2409"/>
            <a:stretch>
              <a:fillRect/>
            </a:stretch>
          </p:blipFill>
          <p:spPr bwMode="auto">
            <a:xfrm>
              <a:off x="3562302" y="3587076"/>
              <a:ext cx="5496172" cy="316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テキスト ボックス 8">
              <a:extLst>
                <a:ext uri="{FF2B5EF4-FFF2-40B4-BE49-F238E27FC236}">
                  <a16:creationId xmlns:a16="http://schemas.microsoft.com/office/drawing/2014/main" id="{73ACF7C9-E4AE-4885-9519-1B9F66E3C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4971" y="4947171"/>
              <a:ext cx="5762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1</a:t>
              </a:r>
              <a:r>
                <a:rPr lang="en-US" altLang="ja-JP" sz="1000" baseline="30000"/>
                <a:t>st</a:t>
              </a:r>
              <a:r>
                <a:rPr lang="en-US" altLang="ja-JP" sz="1000"/>
                <a:t> Stage</a:t>
              </a:r>
              <a:endParaRPr lang="ja-JP" altLang="en-US" sz="1000"/>
            </a:p>
          </p:txBody>
        </p:sp>
        <p:sp>
          <p:nvSpPr>
            <p:cNvPr id="20511" name="テキスト ボックス 9">
              <a:extLst>
                <a:ext uri="{FF2B5EF4-FFF2-40B4-BE49-F238E27FC236}">
                  <a16:creationId xmlns:a16="http://schemas.microsoft.com/office/drawing/2014/main" id="{49334D79-F352-463F-8461-AE7346C43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6336" y="4086373"/>
              <a:ext cx="576263" cy="212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Expander</a:t>
              </a:r>
              <a:endParaRPr lang="ja-JP" altLang="en-US" sz="1000"/>
            </a:p>
          </p:txBody>
        </p:sp>
        <p:sp>
          <p:nvSpPr>
            <p:cNvPr id="20512" name="テキスト ボックス 10">
              <a:extLst>
                <a:ext uri="{FF2B5EF4-FFF2-40B4-BE49-F238E27FC236}">
                  <a16:creationId xmlns:a16="http://schemas.microsoft.com/office/drawing/2014/main" id="{1B447219-7BBA-48BB-AB35-43D4161FF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4971" y="5308352"/>
              <a:ext cx="576263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2</a:t>
              </a:r>
              <a:r>
                <a:rPr lang="en-US" altLang="ja-JP" sz="1000" baseline="30000"/>
                <a:t>nd</a:t>
              </a:r>
              <a:r>
                <a:rPr lang="en-US" altLang="ja-JP" sz="1000"/>
                <a:t> Stage</a:t>
              </a:r>
              <a:endParaRPr lang="ja-JP" altLang="en-US" sz="1000"/>
            </a:p>
          </p:txBody>
        </p:sp>
        <p:sp>
          <p:nvSpPr>
            <p:cNvPr id="20513" name="テキスト ボックス 11">
              <a:extLst>
                <a:ext uri="{FF2B5EF4-FFF2-40B4-BE49-F238E27FC236}">
                  <a16:creationId xmlns:a16="http://schemas.microsoft.com/office/drawing/2014/main" id="{14C10852-D289-4BFD-9D15-EE96E3FE1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3311" y="5668194"/>
              <a:ext cx="576263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JT valve</a:t>
              </a:r>
              <a:endParaRPr lang="ja-JP" altLang="en-US" sz="1000"/>
            </a:p>
          </p:txBody>
        </p:sp>
        <p:sp>
          <p:nvSpPr>
            <p:cNvPr id="20514" name="テキスト ボックス 12">
              <a:extLst>
                <a:ext uri="{FF2B5EF4-FFF2-40B4-BE49-F238E27FC236}">
                  <a16:creationId xmlns:a16="http://schemas.microsoft.com/office/drawing/2014/main" id="{F6EF1588-C8B2-4694-A78A-53F1EE03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5974" y="6028556"/>
              <a:ext cx="576262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Adsorber</a:t>
              </a:r>
              <a:endParaRPr lang="ja-JP" altLang="en-US" sz="1000"/>
            </a:p>
          </p:txBody>
        </p:sp>
        <p:sp>
          <p:nvSpPr>
            <p:cNvPr id="20515" name="テキスト ボックス 13">
              <a:extLst>
                <a:ext uri="{FF2B5EF4-FFF2-40B4-BE49-F238E27FC236}">
                  <a16:creationId xmlns:a16="http://schemas.microsoft.com/office/drawing/2014/main" id="{EFC6A1A4-2BC4-4A81-A1C0-73BEC2F4F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536" y="6211118"/>
              <a:ext cx="863600" cy="358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Re-condensing </a:t>
              </a:r>
            </a:p>
            <a:p>
              <a:pPr eaLnBrk="1" hangingPunct="1"/>
              <a:r>
                <a:rPr lang="en-US" altLang="ja-JP" sz="1000"/>
                <a:t>Exchanger</a:t>
              </a:r>
              <a:endParaRPr lang="ja-JP" altLang="en-US" sz="1000"/>
            </a:p>
          </p:txBody>
        </p:sp>
        <p:sp>
          <p:nvSpPr>
            <p:cNvPr id="20516" name="テキスト ボックス 14">
              <a:extLst>
                <a:ext uri="{FF2B5EF4-FFF2-40B4-BE49-F238E27FC236}">
                  <a16:creationId xmlns:a16="http://schemas.microsoft.com/office/drawing/2014/main" id="{A8A86CEE-3BB7-4932-A4E6-7DE4C457F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6336" y="4515669"/>
              <a:ext cx="647700" cy="287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JT Tuner</a:t>
              </a:r>
            </a:p>
            <a:p>
              <a:pPr eaLnBrk="1" hangingPunct="1"/>
              <a:r>
                <a:rPr lang="en-US" altLang="ja-JP" sz="1000"/>
                <a:t>(Micrometer)</a:t>
              </a:r>
              <a:endParaRPr lang="ja-JP" altLang="en-US" sz="1000"/>
            </a:p>
          </p:txBody>
        </p:sp>
        <p:sp>
          <p:nvSpPr>
            <p:cNvPr id="20517" name="テキスト ボックス 15">
              <a:extLst>
                <a:ext uri="{FF2B5EF4-FFF2-40B4-BE49-F238E27FC236}">
                  <a16:creationId xmlns:a16="http://schemas.microsoft.com/office/drawing/2014/main" id="{3220F356-5641-4C0B-AA97-685D75C08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349" y="5092006"/>
              <a:ext cx="72072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JT EX (1</a:t>
              </a:r>
              <a:r>
                <a:rPr lang="en-US" altLang="ja-JP" sz="1000" baseline="30000"/>
                <a:t>st</a:t>
              </a:r>
              <a:r>
                <a:rPr lang="en-US" altLang="ja-JP" sz="1000"/>
                <a:t>)</a:t>
              </a:r>
              <a:endParaRPr lang="ja-JP" altLang="en-US" sz="1000"/>
            </a:p>
          </p:txBody>
        </p:sp>
        <p:sp>
          <p:nvSpPr>
            <p:cNvPr id="20518" name="テキスト ボックス 16">
              <a:extLst>
                <a:ext uri="{FF2B5EF4-FFF2-40B4-BE49-F238E27FC236}">
                  <a16:creationId xmlns:a16="http://schemas.microsoft.com/office/drawing/2014/main" id="{31E92CBF-8947-4561-96DB-44E29980E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349" y="5450781"/>
              <a:ext cx="720725" cy="144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JT EX (2</a:t>
              </a:r>
              <a:r>
                <a:rPr lang="en-US" altLang="ja-JP" sz="1000" baseline="30000"/>
                <a:t>nd</a:t>
              </a:r>
              <a:r>
                <a:rPr lang="en-US" altLang="ja-JP" sz="1000"/>
                <a:t>)</a:t>
              </a:r>
              <a:endParaRPr lang="ja-JP" altLang="en-US" sz="1000"/>
            </a:p>
          </p:txBody>
        </p:sp>
        <p:sp>
          <p:nvSpPr>
            <p:cNvPr id="20519" name="テキスト ボックス 17">
              <a:extLst>
                <a:ext uri="{FF2B5EF4-FFF2-40B4-BE49-F238E27FC236}">
                  <a16:creationId xmlns:a16="http://schemas.microsoft.com/office/drawing/2014/main" id="{77A0E5A5-A347-4918-952B-E471FDBE1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349" y="5739631"/>
              <a:ext cx="720725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JT EX (3</a:t>
              </a:r>
              <a:r>
                <a:rPr lang="en-US" altLang="ja-JP" sz="1000" baseline="30000"/>
                <a:t>rd</a:t>
              </a:r>
              <a:r>
                <a:rPr lang="en-US" altLang="ja-JP" sz="1000"/>
                <a:t> )</a:t>
              </a:r>
              <a:endParaRPr lang="ja-JP" altLang="en-US" sz="1000"/>
            </a:p>
          </p:txBody>
        </p:sp>
        <p:sp>
          <p:nvSpPr>
            <p:cNvPr id="20520" name="テキスト ボックス 19">
              <a:extLst>
                <a:ext uri="{FF2B5EF4-FFF2-40B4-BE49-F238E27FC236}">
                  <a16:creationId xmlns:a16="http://schemas.microsoft.com/office/drawing/2014/main" id="{3CC189B1-310E-44C8-BC9C-DEFE9B5D5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929187" y="4442594"/>
              <a:ext cx="360462" cy="2174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ADS</a:t>
              </a:r>
              <a:endParaRPr lang="ja-JP" altLang="en-US" sz="1000"/>
            </a:p>
          </p:txBody>
        </p:sp>
        <p:sp>
          <p:nvSpPr>
            <p:cNvPr id="20521" name="テキスト ボックス 20">
              <a:extLst>
                <a:ext uri="{FF2B5EF4-FFF2-40B4-BE49-F238E27FC236}">
                  <a16:creationId xmlns:a16="http://schemas.microsoft.com/office/drawing/2014/main" id="{6DCCDB44-E874-4065-ACC0-799846892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53446" y="4444181"/>
              <a:ext cx="360462" cy="2143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ADS</a:t>
              </a:r>
              <a:endParaRPr lang="ja-JP" altLang="en-US" sz="1000"/>
            </a:p>
          </p:txBody>
        </p:sp>
        <p:sp>
          <p:nvSpPr>
            <p:cNvPr id="20522" name="テキスト ボックス 21">
              <a:extLst>
                <a:ext uri="{FF2B5EF4-FFF2-40B4-BE49-F238E27FC236}">
                  <a16:creationId xmlns:a16="http://schemas.microsoft.com/office/drawing/2014/main" id="{12F01DB8-362E-412B-886D-9AC12B507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728791" y="4443266"/>
              <a:ext cx="720726" cy="2845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Ballast Tank</a:t>
              </a:r>
              <a:endParaRPr lang="ja-JP" altLang="en-US" sz="1000"/>
            </a:p>
          </p:txBody>
        </p:sp>
        <p:sp>
          <p:nvSpPr>
            <p:cNvPr id="20523" name="テキスト ボックス 23">
              <a:extLst>
                <a:ext uri="{FF2B5EF4-FFF2-40B4-BE49-F238E27FC236}">
                  <a16:creationId xmlns:a16="http://schemas.microsoft.com/office/drawing/2014/main" id="{1B9D28B9-7756-4D5D-86E9-485F5EC2F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108587" y="5919304"/>
              <a:ext cx="360362" cy="1438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Comp</a:t>
              </a:r>
              <a:endParaRPr lang="ja-JP" altLang="en-US" sz="1000"/>
            </a:p>
          </p:txBody>
        </p:sp>
        <p:sp>
          <p:nvSpPr>
            <p:cNvPr id="20524" name="テキスト ボックス 24">
              <a:extLst>
                <a:ext uri="{FF2B5EF4-FFF2-40B4-BE49-F238E27FC236}">
                  <a16:creationId xmlns:a16="http://schemas.microsoft.com/office/drawing/2014/main" id="{12569FFD-6800-43EA-8F93-85640A31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087044" y="5889650"/>
              <a:ext cx="350837" cy="2127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Comp</a:t>
              </a:r>
              <a:endParaRPr lang="ja-JP" altLang="en-US" sz="1000"/>
            </a:p>
          </p:txBody>
        </p:sp>
        <p:sp>
          <p:nvSpPr>
            <p:cNvPr id="20525" name="テキスト ボックス 25">
              <a:extLst>
                <a:ext uri="{FF2B5EF4-FFF2-40B4-BE49-F238E27FC236}">
                  <a16:creationId xmlns:a16="http://schemas.microsoft.com/office/drawing/2014/main" id="{9C93BB04-1FF3-4BC1-A5DC-9D3F62085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36132" y="5920098"/>
              <a:ext cx="377825" cy="1597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Comp</a:t>
              </a:r>
              <a:endParaRPr lang="ja-JP" altLang="en-US" sz="1000"/>
            </a:p>
          </p:txBody>
        </p:sp>
        <p:sp>
          <p:nvSpPr>
            <p:cNvPr id="20526" name="テキスト ボックス 26">
              <a:extLst>
                <a:ext uri="{FF2B5EF4-FFF2-40B4-BE49-F238E27FC236}">
                  <a16:creationId xmlns:a16="http://schemas.microsoft.com/office/drawing/2014/main" id="{8547F149-5DFD-4650-A86E-B7094F089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158" y="4139792"/>
              <a:ext cx="341311" cy="23336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P-cntrl</a:t>
              </a:r>
            </a:p>
            <a:p>
              <a:pPr eaLnBrk="1" hangingPunct="1"/>
              <a:r>
                <a:rPr lang="en-US" altLang="ja-JP" sz="1000"/>
                <a:t>valve</a:t>
              </a:r>
              <a:endParaRPr lang="ja-JP" altLang="en-US" sz="1000"/>
            </a:p>
          </p:txBody>
        </p:sp>
        <p:sp>
          <p:nvSpPr>
            <p:cNvPr id="20527" name="テキスト ボックス 29">
              <a:extLst>
                <a:ext uri="{FF2B5EF4-FFF2-40B4-BE49-F238E27FC236}">
                  <a16:creationId xmlns:a16="http://schemas.microsoft.com/office/drawing/2014/main" id="{FFF6E2E1-9A1D-4D1B-9D35-3295CF5D6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698" y="4137744"/>
              <a:ext cx="360363" cy="23336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P-cntrl</a:t>
              </a:r>
            </a:p>
            <a:p>
              <a:pPr eaLnBrk="1" hangingPunct="1"/>
              <a:r>
                <a:rPr lang="en-US" altLang="ja-JP" sz="1000"/>
                <a:t>valve</a:t>
              </a:r>
              <a:endParaRPr lang="ja-JP" altLang="en-US" sz="1000"/>
            </a:p>
          </p:txBody>
        </p:sp>
        <p:sp>
          <p:nvSpPr>
            <p:cNvPr id="20528" name="テキスト ボックス 22">
              <a:extLst>
                <a:ext uri="{FF2B5EF4-FFF2-40B4-BE49-F238E27FC236}">
                  <a16:creationId xmlns:a16="http://schemas.microsoft.com/office/drawing/2014/main" id="{58818095-B54D-4C90-A478-866F28C25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504904" y="4299150"/>
              <a:ext cx="576261" cy="2885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Surge Tank</a:t>
              </a:r>
              <a:endParaRPr lang="ja-JP" altLang="en-US" sz="1000"/>
            </a:p>
          </p:txBody>
        </p:sp>
        <p:sp>
          <p:nvSpPr>
            <p:cNvPr id="20529" name="テキスト ボックス 30">
              <a:extLst>
                <a:ext uri="{FF2B5EF4-FFF2-40B4-BE49-F238E27FC236}">
                  <a16:creationId xmlns:a16="http://schemas.microsoft.com/office/drawing/2014/main" id="{A5DA1098-1765-41D3-AFBD-98C4B3C1C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6937" y="4227091"/>
              <a:ext cx="360611" cy="21714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check</a:t>
              </a:r>
            </a:p>
            <a:p>
              <a:pPr eaLnBrk="1" hangingPunct="1"/>
              <a:r>
                <a:rPr lang="en-US" altLang="ja-JP" sz="1000"/>
                <a:t>valve</a:t>
              </a:r>
              <a:endParaRPr lang="ja-JP" altLang="en-US" sz="1000"/>
            </a:p>
          </p:txBody>
        </p:sp>
        <p:sp>
          <p:nvSpPr>
            <p:cNvPr id="20530" name="テキスト ボックス 32">
              <a:extLst>
                <a:ext uri="{FF2B5EF4-FFF2-40B4-BE49-F238E27FC236}">
                  <a16:creationId xmlns:a16="http://schemas.microsoft.com/office/drawing/2014/main" id="{25740753-38C8-4410-9764-0CBA37DCD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666" y="5244330"/>
              <a:ext cx="336153" cy="423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Oil</a:t>
              </a:r>
            </a:p>
            <a:p>
              <a:pPr eaLnBrk="1" hangingPunct="1"/>
              <a:r>
                <a:rPr lang="en-US" altLang="ja-JP" sz="1000"/>
                <a:t>SP</a:t>
              </a:r>
              <a:endParaRPr lang="ja-JP" altLang="en-US" sz="1000"/>
            </a:p>
          </p:txBody>
        </p:sp>
        <p:sp>
          <p:nvSpPr>
            <p:cNvPr id="20531" name="テキスト ボックス 33">
              <a:extLst>
                <a:ext uri="{FF2B5EF4-FFF2-40B4-BE49-F238E27FC236}">
                  <a16:creationId xmlns:a16="http://schemas.microsoft.com/office/drawing/2014/main" id="{710C50D5-2A3F-45E6-AB20-280526003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794" y="5244331"/>
              <a:ext cx="360040" cy="423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37931725" indent="-37474525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/>
                <a:t>Oil</a:t>
              </a:r>
            </a:p>
            <a:p>
              <a:pPr eaLnBrk="1" hangingPunct="1"/>
              <a:r>
                <a:rPr lang="en-US" altLang="ja-JP" sz="1000"/>
                <a:t>SP</a:t>
              </a:r>
              <a:endParaRPr lang="ja-JP" altLang="en-US" sz="1000"/>
            </a:p>
          </p:txBody>
        </p:sp>
      </p:grpSp>
      <p:sp>
        <p:nvSpPr>
          <p:cNvPr id="20483" name="タイトル 34">
            <a:extLst>
              <a:ext uri="{FF2B5EF4-FFF2-40B4-BE49-F238E27FC236}">
                <a16:creationId xmlns:a16="http://schemas.microsoft.com/office/drawing/2014/main" id="{FF80E2CF-CCFD-4F5B-9745-896FB2503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213" y="32543"/>
            <a:ext cx="7772400" cy="620713"/>
          </a:xfrm>
        </p:spPr>
        <p:txBody>
          <a:bodyPr/>
          <a:lstStyle/>
          <a:p>
            <a:r>
              <a:rPr lang="en-US" altLang="ja-JP" sz="3200" dirty="0"/>
              <a:t>Hardware failures</a:t>
            </a:r>
            <a:endParaRPr lang="ja-JP" altLang="en-US"/>
          </a:p>
        </p:txBody>
      </p:sp>
      <p:sp>
        <p:nvSpPr>
          <p:cNvPr id="20484" name="テキスト ボックス 3">
            <a:extLst>
              <a:ext uri="{FF2B5EF4-FFF2-40B4-BE49-F238E27FC236}">
                <a16:creationId xmlns:a16="http://schemas.microsoft.com/office/drawing/2014/main" id="{B0909C9C-4668-45BA-8BB1-1C88E47E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5" y="128459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GM compressor (STQ14)   </a:t>
            </a:r>
            <a:r>
              <a:rPr lang="ja-JP" altLang="en-US"/>
              <a:t> </a:t>
            </a:r>
            <a:r>
              <a:rPr lang="en-US" altLang="ja-JP"/>
              <a:t>t</a:t>
            </a:r>
            <a:r>
              <a:rPr lang="en-US" altLang="ja-JP" baseline="-25000"/>
              <a:t>op</a:t>
            </a:r>
            <a:r>
              <a:rPr lang="en-US" altLang="ja-JP"/>
              <a:t>  60,086 h</a:t>
            </a:r>
          </a:p>
        </p:txBody>
      </p:sp>
      <p:sp>
        <p:nvSpPr>
          <p:cNvPr id="20485" name="テキスト ボックス 4">
            <a:extLst>
              <a:ext uri="{FF2B5EF4-FFF2-40B4-BE49-F238E27FC236}">
                <a16:creationId xmlns:a16="http://schemas.microsoft.com/office/drawing/2014/main" id="{8D0999AF-D911-4D97-8724-93350084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661" y="3228752"/>
            <a:ext cx="340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Schematic Diagram of GM/JT cooler system</a:t>
            </a:r>
            <a:endParaRPr lang="ja-JP" altLang="en-US" sz="1400"/>
          </a:p>
        </p:txBody>
      </p:sp>
      <p:sp>
        <p:nvSpPr>
          <p:cNvPr id="20486" name="テキスト ボックス 5">
            <a:extLst>
              <a:ext uri="{FF2B5EF4-FFF2-40B4-BE49-F238E27FC236}">
                <a16:creationId xmlns:a16="http://schemas.microsoft.com/office/drawing/2014/main" id="{C60D5372-F621-4BB1-B59E-E887B6D1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42" y="1621148"/>
            <a:ext cx="512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Gass flow</a:t>
            </a:r>
            <a:r>
              <a:rPr lang="ja-JP" altLang="en-US"/>
              <a:t> </a:t>
            </a:r>
            <a:r>
              <a:rPr lang="en-US" altLang="ja-JP"/>
              <a:t>decreased 20%,  (Oil SP,  P-control valve )</a:t>
            </a:r>
            <a:endParaRPr lang="ja-JP" altLang="en-US"/>
          </a:p>
        </p:txBody>
      </p:sp>
      <p:sp>
        <p:nvSpPr>
          <p:cNvPr id="20487" name="テキスト ボックス 41">
            <a:extLst>
              <a:ext uri="{FF2B5EF4-FFF2-40B4-BE49-F238E27FC236}">
                <a16:creationId xmlns:a16="http://schemas.microsoft.com/office/drawing/2014/main" id="{FF1FC53D-6540-41F5-8A08-B8486931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5" y="565459"/>
            <a:ext cx="461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GM/JT compressor (STQ24)   </a:t>
            </a:r>
            <a:r>
              <a:rPr lang="ja-JP" altLang="en-US"/>
              <a:t> </a:t>
            </a:r>
            <a:r>
              <a:rPr lang="en-US" altLang="ja-JP"/>
              <a:t>t</a:t>
            </a:r>
            <a:r>
              <a:rPr lang="en-US" altLang="ja-JP" baseline="-25000"/>
              <a:t>op</a:t>
            </a:r>
            <a:r>
              <a:rPr lang="en-US" altLang="ja-JP"/>
              <a:t>  17,245 h</a:t>
            </a:r>
          </a:p>
        </p:txBody>
      </p:sp>
      <p:sp>
        <p:nvSpPr>
          <p:cNvPr id="20488" name="テキスト ボックス 42">
            <a:extLst>
              <a:ext uri="{FF2B5EF4-FFF2-40B4-BE49-F238E27FC236}">
                <a16:creationId xmlns:a16="http://schemas.microsoft.com/office/drawing/2014/main" id="{989B0DA4-4819-4784-B7EF-77758D19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92" y="905184"/>
            <a:ext cx="5262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Malfunction of Exp. Rotary Comp. (foreign substance)</a:t>
            </a:r>
            <a:endParaRPr lang="ja-JP" altLang="en-US"/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D29E07D8-ECE5-9C40-B22F-F1C4D24DD9A7}"/>
              </a:ext>
            </a:extLst>
          </p:cNvPr>
          <p:cNvSpPr/>
          <p:nvPr/>
        </p:nvSpPr>
        <p:spPr>
          <a:xfrm>
            <a:off x="6146117" y="1505259"/>
            <a:ext cx="31115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490" name="テキスト ボックス 7">
            <a:extLst>
              <a:ext uri="{FF2B5EF4-FFF2-40B4-BE49-F238E27FC236}">
                <a16:creationId xmlns:a16="http://schemas.microsoft.com/office/drawing/2014/main" id="{EA47A38D-8A3E-43A9-9F18-7CC84D9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692" y="1381435"/>
            <a:ext cx="1268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Whole Unit</a:t>
            </a:r>
          </a:p>
          <a:p>
            <a:pPr eaLnBrk="1" hangingPunct="1"/>
            <a:r>
              <a:rPr lang="en-US" altLang="ja-JP"/>
              <a:t>Replaced</a:t>
            </a:r>
            <a:endParaRPr lang="ja-JP" altLang="en-US"/>
          </a:p>
        </p:txBody>
      </p:sp>
      <p:sp>
        <p:nvSpPr>
          <p:cNvPr id="46" name="右矢印 45">
            <a:extLst>
              <a:ext uri="{FF2B5EF4-FFF2-40B4-BE49-F238E27FC236}">
                <a16:creationId xmlns:a16="http://schemas.microsoft.com/office/drawing/2014/main" id="{0251EE05-49B8-0348-9AF4-54732ECC04C0}"/>
              </a:ext>
            </a:extLst>
          </p:cNvPr>
          <p:cNvSpPr/>
          <p:nvPr/>
        </p:nvSpPr>
        <p:spPr>
          <a:xfrm>
            <a:off x="6342967" y="762309"/>
            <a:ext cx="31115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492" name="テキスト ボックス 46">
            <a:extLst>
              <a:ext uri="{FF2B5EF4-FFF2-40B4-BE49-F238E27FC236}">
                <a16:creationId xmlns:a16="http://schemas.microsoft.com/office/drawing/2014/main" id="{F2AE0545-EB62-4804-9E47-3C59FEC70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830" y="638485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Exp. Comp</a:t>
            </a:r>
          </a:p>
          <a:p>
            <a:pPr eaLnBrk="1" hangingPunct="1"/>
            <a:r>
              <a:rPr lang="en-US" altLang="ja-JP"/>
              <a:t>Replaced</a:t>
            </a:r>
            <a:endParaRPr lang="ja-JP" altLang="en-US"/>
          </a:p>
        </p:txBody>
      </p:sp>
      <p:sp>
        <p:nvSpPr>
          <p:cNvPr id="20493" name="テキスト ボックス 47">
            <a:extLst>
              <a:ext uri="{FF2B5EF4-FFF2-40B4-BE49-F238E27FC236}">
                <a16:creationId xmlns:a16="http://schemas.microsoft.com/office/drawing/2014/main" id="{9581E009-6135-4196-835E-BDB02F58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5" y="2005322"/>
            <a:ext cx="461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GM/JT compressor (STQ11)   </a:t>
            </a:r>
            <a:r>
              <a:rPr lang="ja-JP" altLang="en-US"/>
              <a:t> </a:t>
            </a:r>
            <a:r>
              <a:rPr lang="en-US" altLang="ja-JP"/>
              <a:t>t</a:t>
            </a:r>
            <a:r>
              <a:rPr lang="en-US" altLang="ja-JP" baseline="-25000"/>
              <a:t>op</a:t>
            </a:r>
            <a:r>
              <a:rPr lang="en-US" altLang="ja-JP"/>
              <a:t>  71,775 h</a:t>
            </a:r>
          </a:p>
        </p:txBody>
      </p:sp>
      <p:sp>
        <p:nvSpPr>
          <p:cNvPr id="20494" name="テキスト ボックス 8">
            <a:extLst>
              <a:ext uri="{FF2B5EF4-FFF2-40B4-BE49-F238E27FC236}">
                <a16:creationId xmlns:a16="http://schemas.microsoft.com/office/drawing/2014/main" id="{289D95A4-4B8F-4791-AD5F-FE32CF0B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55" y="2292659"/>
            <a:ext cx="314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Many sudden Stops (PLC error)</a:t>
            </a:r>
            <a:endParaRPr lang="ja-JP" altLang="en-US"/>
          </a:p>
        </p:txBody>
      </p:sp>
      <p:sp>
        <p:nvSpPr>
          <p:cNvPr id="20495" name="テキスト ボックス 49">
            <a:extLst>
              <a:ext uri="{FF2B5EF4-FFF2-40B4-BE49-F238E27FC236}">
                <a16:creationId xmlns:a16="http://schemas.microsoft.com/office/drawing/2014/main" id="{64600F6E-750A-4F93-9EA3-0B1DF627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5" y="3449153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l"/>
            </a:pPr>
            <a:r>
              <a:rPr lang="en-US" altLang="ja-JP" dirty="0"/>
              <a:t>Aging deterioration of sensors</a:t>
            </a:r>
          </a:p>
        </p:txBody>
      </p:sp>
      <p:sp>
        <p:nvSpPr>
          <p:cNvPr id="20496" name="テキスト ボックス 51">
            <a:extLst>
              <a:ext uri="{FF2B5EF4-FFF2-40B4-BE49-F238E27FC236}">
                <a16:creationId xmlns:a16="http://schemas.microsoft.com/office/drawing/2014/main" id="{A694FF2D-F69D-485A-9303-C5A86059B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182" y="3845758"/>
            <a:ext cx="217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(P-sensor in HP line) </a:t>
            </a:r>
            <a:endParaRPr lang="ja-JP" altLang="en-US"/>
          </a:p>
        </p:txBody>
      </p:sp>
      <p:sp>
        <p:nvSpPr>
          <p:cNvPr id="20497" name="テキスト ボックス 52">
            <a:extLst>
              <a:ext uri="{FF2B5EF4-FFF2-40B4-BE49-F238E27FC236}">
                <a16:creationId xmlns:a16="http://schemas.microsoft.com/office/drawing/2014/main" id="{6DA3E99C-4AE1-46DF-931D-49B6F583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958" y="3833468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sudden stop of comp.</a:t>
            </a:r>
            <a:endParaRPr lang="ja-JP" altLang="en-US"/>
          </a:p>
        </p:txBody>
      </p:sp>
      <p:sp>
        <p:nvSpPr>
          <p:cNvPr id="20498" name="テキスト ボックス 10">
            <a:extLst>
              <a:ext uri="{FF2B5EF4-FFF2-40B4-BE49-F238E27FC236}">
                <a16:creationId xmlns:a16="http://schemas.microsoft.com/office/drawing/2014/main" id="{7D99507C-23A0-424B-BEF6-1DBEDC02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380" y="4265123"/>
            <a:ext cx="1333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/>
              <a:t>GM/JT comp.</a:t>
            </a:r>
            <a:endParaRPr lang="ja-JP" altLang="en-US" sz="1600"/>
          </a:p>
        </p:txBody>
      </p:sp>
      <p:sp>
        <p:nvSpPr>
          <p:cNvPr id="20499" name="テキスト ボックス 54">
            <a:extLst>
              <a:ext uri="{FF2B5EF4-FFF2-40B4-BE49-F238E27FC236}">
                <a16:creationId xmlns:a16="http://schemas.microsoft.com/office/drawing/2014/main" id="{A9A2A738-D0FC-41DD-AFDD-29ED39A0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30" y="5582747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/>
              <a:t>GM comp.</a:t>
            </a:r>
            <a:endParaRPr lang="ja-JP" altLang="en-US" sz="1600"/>
          </a:p>
        </p:txBody>
      </p:sp>
      <p:sp>
        <p:nvSpPr>
          <p:cNvPr id="20500" name="テキスト ボックス 11">
            <a:extLst>
              <a:ext uri="{FF2B5EF4-FFF2-40B4-BE49-F238E27FC236}">
                <a16:creationId xmlns:a16="http://schemas.microsoft.com/office/drawing/2014/main" id="{3E8F03E9-AAFC-4DAC-8483-FD179168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218" y="4525473"/>
            <a:ext cx="1946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/>
              <a:t>STQ16 t</a:t>
            </a:r>
            <a:r>
              <a:rPr lang="en-US" altLang="ja-JP" sz="1600" baseline="-25000"/>
              <a:t>op</a:t>
            </a:r>
            <a:r>
              <a:rPr lang="en-US" altLang="ja-JP" sz="1600"/>
              <a:t>  70,087 h </a:t>
            </a:r>
          </a:p>
          <a:p>
            <a:pPr algn="l" eaLnBrk="1" hangingPunct="1"/>
            <a:r>
              <a:rPr lang="en-US" altLang="ja-JP" sz="1600"/>
              <a:t>STQ11 t</a:t>
            </a:r>
            <a:r>
              <a:rPr lang="en-US" altLang="ja-JP" sz="1600" baseline="-25000"/>
              <a:t>op</a:t>
            </a:r>
            <a:r>
              <a:rPr lang="en-US" altLang="ja-JP" sz="1600"/>
              <a:t>  82,448 h</a:t>
            </a:r>
          </a:p>
          <a:p>
            <a:pPr algn="l" eaLnBrk="1" hangingPunct="1"/>
            <a:r>
              <a:rPr lang="en-US" altLang="ja-JP" sz="1600"/>
              <a:t>STQ20 t</a:t>
            </a:r>
            <a:r>
              <a:rPr lang="en-US" altLang="ja-JP" sz="1600" baseline="-25000"/>
              <a:t>op</a:t>
            </a:r>
            <a:r>
              <a:rPr lang="en-US" altLang="ja-JP" sz="1600"/>
              <a:t>  100,023 h</a:t>
            </a:r>
          </a:p>
          <a:p>
            <a:pPr algn="l" eaLnBrk="1" hangingPunct="1"/>
            <a:r>
              <a:rPr lang="en-US" altLang="ja-JP" sz="1600"/>
              <a:t>STQ21 t</a:t>
            </a:r>
            <a:r>
              <a:rPr lang="en-US" altLang="ja-JP" sz="1600" baseline="-25000"/>
              <a:t>op</a:t>
            </a:r>
            <a:r>
              <a:rPr lang="en-US" altLang="ja-JP" sz="1600"/>
              <a:t>  100,563 h</a:t>
            </a:r>
            <a:endParaRPr lang="ja-JP" altLang="en-US" sz="1600"/>
          </a:p>
        </p:txBody>
      </p:sp>
      <p:sp>
        <p:nvSpPr>
          <p:cNvPr id="20501" name="テキスト ボックス 57">
            <a:extLst>
              <a:ext uri="{FF2B5EF4-FFF2-40B4-BE49-F238E27FC236}">
                <a16:creationId xmlns:a16="http://schemas.microsoft.com/office/drawing/2014/main" id="{11A0968D-4CDF-4294-8073-E637AC695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306" y="5809760"/>
            <a:ext cx="194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/>
              <a:t>STQ23 t</a:t>
            </a:r>
            <a:r>
              <a:rPr lang="en-US" altLang="ja-JP" sz="1600" baseline="-25000"/>
              <a:t>op</a:t>
            </a:r>
            <a:r>
              <a:rPr lang="en-US" altLang="ja-JP" sz="1600"/>
              <a:t>  89,603 h </a:t>
            </a:r>
          </a:p>
          <a:p>
            <a:pPr algn="l" eaLnBrk="1" hangingPunct="1"/>
            <a:r>
              <a:rPr lang="en-US" altLang="ja-JP" sz="1600"/>
              <a:t>STQ6   t</a:t>
            </a:r>
            <a:r>
              <a:rPr lang="en-US" altLang="ja-JP" sz="1600" baseline="-25000"/>
              <a:t>op</a:t>
            </a:r>
            <a:r>
              <a:rPr lang="en-US" altLang="ja-JP" sz="1600"/>
              <a:t>  103,855 h</a:t>
            </a:r>
          </a:p>
        </p:txBody>
      </p:sp>
      <p:sp>
        <p:nvSpPr>
          <p:cNvPr id="59" name="右矢印 58">
            <a:extLst>
              <a:ext uri="{FF2B5EF4-FFF2-40B4-BE49-F238E27FC236}">
                <a16:creationId xmlns:a16="http://schemas.microsoft.com/office/drawing/2014/main" id="{F4B0BC8B-E54D-974E-A15C-46B16D270F66}"/>
              </a:ext>
            </a:extLst>
          </p:cNvPr>
          <p:cNvSpPr/>
          <p:nvPr/>
        </p:nvSpPr>
        <p:spPr>
          <a:xfrm>
            <a:off x="5311092" y="2165659"/>
            <a:ext cx="311150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503" name="テキスト ボックス 59">
            <a:extLst>
              <a:ext uri="{FF2B5EF4-FFF2-40B4-BE49-F238E27FC236}">
                <a16:creationId xmlns:a16="http://schemas.microsoft.com/office/drawing/2014/main" id="{D57CBFB5-22A4-497E-BC8B-A525F0EA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329" y="2149784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PLC Replaced</a:t>
            </a:r>
            <a:endParaRPr lang="ja-JP" altLang="en-US"/>
          </a:p>
        </p:txBody>
      </p:sp>
      <p:sp>
        <p:nvSpPr>
          <p:cNvPr id="20504" name="テキスト ボックス 60">
            <a:extLst>
              <a:ext uri="{FF2B5EF4-FFF2-40B4-BE49-F238E27FC236}">
                <a16:creationId xmlns:a16="http://schemas.microsoft.com/office/drawing/2014/main" id="{91B919A9-E84F-477C-AA0D-132379CD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55" y="264349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JT valve of GM/JT cooler</a:t>
            </a:r>
          </a:p>
        </p:txBody>
      </p:sp>
      <p:sp>
        <p:nvSpPr>
          <p:cNvPr id="20505" name="テキスト ボックス 61">
            <a:extLst>
              <a:ext uri="{FF2B5EF4-FFF2-40B4-BE49-F238E27FC236}">
                <a16:creationId xmlns:a16="http://schemas.microsoft.com/office/drawing/2014/main" id="{CD8CFFA1-6A4F-47F2-9E97-DEF9130E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729" y="2705409"/>
            <a:ext cx="1893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/>
              <a:t>STQ18 t</a:t>
            </a:r>
            <a:r>
              <a:rPr lang="en-US" altLang="ja-JP" sz="1600" baseline="-25000"/>
              <a:t>op</a:t>
            </a:r>
            <a:r>
              <a:rPr lang="en-US" altLang="ja-JP" sz="1600"/>
              <a:t>  69,190 h </a:t>
            </a:r>
          </a:p>
          <a:p>
            <a:pPr algn="l" eaLnBrk="1" hangingPunct="1"/>
            <a:r>
              <a:rPr lang="en-US" altLang="ja-JP" sz="1600"/>
              <a:t>STQ19 t</a:t>
            </a:r>
            <a:r>
              <a:rPr lang="en-US" altLang="ja-JP" sz="1600" baseline="-25000"/>
              <a:t>op</a:t>
            </a:r>
            <a:r>
              <a:rPr lang="en-US" altLang="ja-JP" sz="1600"/>
              <a:t>  78,737 h</a:t>
            </a:r>
          </a:p>
        </p:txBody>
      </p:sp>
      <p:sp>
        <p:nvSpPr>
          <p:cNvPr id="63" name="右矢印 62">
            <a:extLst>
              <a:ext uri="{FF2B5EF4-FFF2-40B4-BE49-F238E27FC236}">
                <a16:creationId xmlns:a16="http://schemas.microsoft.com/office/drawing/2014/main" id="{FDE5B6D9-6122-3E4C-AAE8-D8CF9C222CC2}"/>
              </a:ext>
            </a:extLst>
          </p:cNvPr>
          <p:cNvSpPr/>
          <p:nvPr/>
        </p:nvSpPr>
        <p:spPr>
          <a:xfrm>
            <a:off x="5603193" y="2821297"/>
            <a:ext cx="312737" cy="3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507" name="テキスト ボックス 13">
            <a:extLst>
              <a:ext uri="{FF2B5EF4-FFF2-40B4-BE49-F238E27FC236}">
                <a16:creationId xmlns:a16="http://schemas.microsoft.com/office/drawing/2014/main" id="{3551A2EA-91E9-4DC9-AE37-EB2CDD70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592" y="2949884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cold head T didn’t change  </a:t>
            </a:r>
            <a:endParaRPr lang="ja-JP" altLang="en-US"/>
          </a:p>
        </p:txBody>
      </p:sp>
      <p:sp>
        <p:nvSpPr>
          <p:cNvPr id="20508" name="テキスト ボックス 64">
            <a:extLst>
              <a:ext uri="{FF2B5EF4-FFF2-40B4-BE49-F238E27FC236}">
                <a16:creationId xmlns:a16="http://schemas.microsoft.com/office/drawing/2014/main" id="{91AD8ECB-F8CC-4E12-987A-01566E87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079" y="2797484"/>
            <a:ext cx="188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JT valve Replaced</a:t>
            </a:r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>
            <a:extLst>
              <a:ext uri="{FF2B5EF4-FFF2-40B4-BE49-F238E27FC236}">
                <a16:creationId xmlns:a16="http://schemas.microsoft.com/office/drawing/2014/main" id="{1F2426BB-7DEC-FB48-9FD3-464C7E97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63" y="152400"/>
            <a:ext cx="56388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/>
              <a:t>Summary &amp; Conclusion</a:t>
            </a:r>
            <a:endParaRPr lang="ja-JP" altLang="en-US"/>
          </a:p>
        </p:txBody>
      </p:sp>
      <p:sp>
        <p:nvSpPr>
          <p:cNvPr id="21506" name="コンテンツ プレースホルダ 2">
            <a:extLst>
              <a:ext uri="{FF2B5EF4-FFF2-40B4-BE49-F238E27FC236}">
                <a16:creationId xmlns:a16="http://schemas.microsoft.com/office/drawing/2014/main" id="{D5F15BD6-8CEF-40B9-BAFA-AAAC783E80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5221" y="898216"/>
            <a:ext cx="7315200" cy="5867400"/>
          </a:xfrm>
        </p:spPr>
        <p:txBody>
          <a:bodyPr/>
          <a:lstStyle/>
          <a:p>
            <a:r>
              <a:rPr lang="en-US" altLang="ja-JP" sz="2400" dirty="0"/>
              <a:t>We have developed STQ with Cryocoolers</a:t>
            </a:r>
          </a:p>
          <a:p>
            <a:r>
              <a:rPr lang="en-US" altLang="ja-JP" sz="2400" dirty="0"/>
              <a:t>We improved the maintenance of GM/JT coolers</a:t>
            </a:r>
          </a:p>
          <a:p>
            <a:pPr lvl="1"/>
            <a:r>
              <a:rPr lang="en-US" altLang="ja-JP" dirty="0"/>
              <a:t>Heater bar maintenance to reduces He loss</a:t>
            </a:r>
          </a:p>
          <a:p>
            <a:r>
              <a:rPr lang="en-US" altLang="ja-JP" sz="2400" dirty="0"/>
              <a:t>We operate 22 STQ systems for more than 10 years without warming up magnets.</a:t>
            </a:r>
          </a:p>
          <a:p>
            <a:r>
              <a:rPr lang="en-US" altLang="ja-JP" sz="2400" dirty="0"/>
              <a:t>Yearly maintenance is essential to avoid degradation of cooling capacity. </a:t>
            </a:r>
          </a:p>
          <a:p>
            <a:r>
              <a:rPr lang="en-US" altLang="ja-JP" sz="2400" dirty="0"/>
              <a:t>Unexpected rise of GM head temperature is under investigation. (impurity of coolant gas He)</a:t>
            </a:r>
          </a:p>
          <a:p>
            <a:r>
              <a:rPr lang="en-US" altLang="ja-JP" sz="2400" dirty="0"/>
              <a:t>Hardware failures by aging are becoming noticeable.</a:t>
            </a:r>
          </a:p>
          <a:p>
            <a:r>
              <a:rPr lang="en-US" altLang="ja-JP" sz="2400" dirty="0"/>
              <a:t>Preparing spare coolers &amp; compressors are essential.</a:t>
            </a:r>
          </a:p>
          <a:p>
            <a:r>
              <a:rPr lang="en-US" altLang="ja-JP" sz="2400" dirty="0"/>
              <a:t>Solid infrastructure (electric power &amp; cooling water) is important for long-term operation.</a:t>
            </a:r>
          </a:p>
          <a:p>
            <a:endParaRPr lang="ja-JP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254ABB3D-B4F8-4E6F-99A4-72DCACAF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4" y="3303420"/>
            <a:ext cx="12049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IMG_2416">
            <a:extLst>
              <a:ext uri="{FF2B5EF4-FFF2-40B4-BE49-F238E27FC236}">
                <a16:creationId xmlns:a16="http://schemas.microsoft.com/office/drawing/2014/main" id="{D6C5C457-2B3D-4209-9835-5562E061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10294"/>
          <a:stretch>
            <a:fillRect/>
          </a:stretch>
        </p:blipFill>
        <p:spPr bwMode="auto">
          <a:xfrm>
            <a:off x="9465470" y="358073"/>
            <a:ext cx="19192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86D68B66-DB24-48BC-AAD5-739D0390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5607" r="5493" b="10378"/>
          <a:stretch>
            <a:fillRect/>
          </a:stretch>
        </p:blipFill>
        <p:spPr bwMode="auto">
          <a:xfrm>
            <a:off x="1524000" y="549276"/>
            <a:ext cx="8008938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テキスト ボックス 9">
            <a:extLst>
              <a:ext uri="{FF2B5EF4-FFF2-40B4-BE49-F238E27FC236}">
                <a16:creationId xmlns:a16="http://schemas.microsoft.com/office/drawing/2014/main" id="{3FE31425-886A-4713-A93C-BD11835A5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2349500"/>
            <a:ext cx="62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SRC</a:t>
            </a:r>
            <a:endParaRPr lang="ja-JP" altLang="en-US"/>
          </a:p>
        </p:txBody>
      </p:sp>
      <p:sp>
        <p:nvSpPr>
          <p:cNvPr id="25603" name="テキスト ボックス 10">
            <a:extLst>
              <a:ext uri="{FF2B5EF4-FFF2-40B4-BE49-F238E27FC236}">
                <a16:creationId xmlns:a16="http://schemas.microsoft.com/office/drawing/2014/main" id="{CDD82731-DEBC-452D-B3ED-31298A88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196975"/>
            <a:ext cx="56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IRC</a:t>
            </a:r>
            <a:endParaRPr lang="ja-JP" altLang="en-US"/>
          </a:p>
        </p:txBody>
      </p:sp>
      <p:sp>
        <p:nvSpPr>
          <p:cNvPr id="25604" name="テキスト ボックス 11">
            <a:extLst>
              <a:ext uri="{FF2B5EF4-FFF2-40B4-BE49-F238E27FC236}">
                <a16:creationId xmlns:a16="http://schemas.microsoft.com/office/drawing/2014/main" id="{FD076E9E-03D5-464D-8BDD-C62F09AE2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3789364"/>
            <a:ext cx="124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SAMURAI</a:t>
            </a:r>
            <a:endParaRPr lang="ja-JP" altLang="en-US"/>
          </a:p>
        </p:txBody>
      </p:sp>
      <p:sp>
        <p:nvSpPr>
          <p:cNvPr id="25605" name="テキスト ボックス 12">
            <a:extLst>
              <a:ext uri="{FF2B5EF4-FFF2-40B4-BE49-F238E27FC236}">
                <a16:creationId xmlns:a16="http://schemas.microsoft.com/office/drawing/2014/main" id="{8899994B-935F-4B3C-8CD3-508A7FFC0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1" y="188914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/>
              <a:t>100m-long beam lines formed by </a:t>
            </a:r>
          </a:p>
          <a:p>
            <a:pPr eaLnBrk="1" hangingPunct="1"/>
            <a:r>
              <a:rPr lang="en-US" altLang="ja-JP" sz="2000"/>
              <a:t>Stand-alone Superconducting Quads</a:t>
            </a:r>
            <a:endParaRPr lang="ja-JP" altLang="en-US" sz="2000"/>
          </a:p>
        </p:txBody>
      </p:sp>
      <p:sp>
        <p:nvSpPr>
          <p:cNvPr id="25606" name="テキスト ボックス 13">
            <a:extLst>
              <a:ext uri="{FF2B5EF4-FFF2-40B4-BE49-F238E27FC236}">
                <a16:creationId xmlns:a16="http://schemas.microsoft.com/office/drawing/2014/main" id="{17A75BA3-7C11-4481-9ECB-7117F6FF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3860801"/>
            <a:ext cx="181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5 STQ cooled by </a:t>
            </a:r>
          </a:p>
          <a:p>
            <a:pPr eaLnBrk="1" hangingPunct="1"/>
            <a:r>
              <a:rPr lang="en-US" altLang="ja-JP"/>
              <a:t>Cryogenic Plant</a:t>
            </a:r>
            <a:endParaRPr lang="ja-JP" altLang="en-US"/>
          </a:p>
        </p:txBody>
      </p:sp>
      <p:pic>
        <p:nvPicPr>
          <p:cNvPr id="25607" name="Picture 12">
            <a:extLst>
              <a:ext uri="{FF2B5EF4-FFF2-40B4-BE49-F238E27FC236}">
                <a16:creationId xmlns:a16="http://schemas.microsoft.com/office/drawing/2014/main" id="{8BEC437F-A4EA-44A2-AC13-D404E96E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r="18597"/>
          <a:stretch>
            <a:fillRect/>
          </a:stretch>
        </p:blipFill>
        <p:spPr bwMode="auto">
          <a:xfrm>
            <a:off x="4981576" y="827088"/>
            <a:ext cx="116681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3">
            <a:extLst>
              <a:ext uri="{FF2B5EF4-FFF2-40B4-BE49-F238E27FC236}">
                <a16:creationId xmlns:a16="http://schemas.microsoft.com/office/drawing/2014/main" id="{59E91A76-0437-43B9-83A8-E1ABB986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5202" r="3465" b="6375"/>
          <a:stretch>
            <a:fillRect/>
          </a:stretch>
        </p:blipFill>
        <p:spPr bwMode="auto">
          <a:xfrm>
            <a:off x="1919289" y="5229226"/>
            <a:ext cx="1512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タイトル 14">
            <a:extLst>
              <a:ext uri="{FF2B5EF4-FFF2-40B4-BE49-F238E27FC236}">
                <a16:creationId xmlns:a16="http://schemas.microsoft.com/office/drawing/2014/main" id="{666545F6-B3A2-3648-9149-EC34B3BD36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4572000" cy="692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/>
              <a:t>RIBF Cryogenics</a:t>
            </a:r>
            <a:endParaRPr lang="ja-JP" altLang="en-US"/>
          </a:p>
        </p:txBody>
      </p:sp>
      <p:pic>
        <p:nvPicPr>
          <p:cNvPr id="25610" name="Picture 29" descr="IMG_2416">
            <a:extLst>
              <a:ext uri="{FF2B5EF4-FFF2-40B4-BE49-F238E27FC236}">
                <a16:creationId xmlns:a16="http://schemas.microsoft.com/office/drawing/2014/main" id="{28E3EF11-174E-4F51-A044-132EA399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8333"/>
          <a:stretch>
            <a:fillRect/>
          </a:stretch>
        </p:blipFill>
        <p:spPr bwMode="auto">
          <a:xfrm>
            <a:off x="6743701" y="908050"/>
            <a:ext cx="14192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フリーフォーム 17">
            <a:extLst>
              <a:ext uri="{FF2B5EF4-FFF2-40B4-BE49-F238E27FC236}">
                <a16:creationId xmlns:a16="http://schemas.microsoft.com/office/drawing/2014/main" id="{832BC882-01AF-452A-A1E5-5B736BE95C67}"/>
              </a:ext>
            </a:extLst>
          </p:cNvPr>
          <p:cNvSpPr>
            <a:spLocks/>
          </p:cNvSpPr>
          <p:nvPr/>
        </p:nvSpPr>
        <p:spPr bwMode="auto">
          <a:xfrm rot="1560000">
            <a:off x="1946276" y="2722563"/>
            <a:ext cx="1584325" cy="901700"/>
          </a:xfrm>
          <a:custGeom>
            <a:avLst/>
            <a:gdLst>
              <a:gd name="T0" fmla="*/ 0 w 1584176"/>
              <a:gd name="T1" fmla="*/ 661223 h 864096"/>
              <a:gd name="T2" fmla="*/ 413147 w 1584176"/>
              <a:gd name="T3" fmla="*/ 80741 h 864096"/>
              <a:gd name="T4" fmla="*/ 792764 w 1584176"/>
              <a:gd name="T5" fmla="*/ 1 h 864096"/>
              <a:gd name="T6" fmla="*/ 1172372 w 1584176"/>
              <a:gd name="T7" fmla="*/ 80741 h 864096"/>
              <a:gd name="T8" fmla="*/ 1585517 w 1584176"/>
              <a:gd name="T9" fmla="*/ 661231 h 864096"/>
              <a:gd name="T10" fmla="*/ 1172371 w 1584176"/>
              <a:gd name="T11" fmla="*/ 1241717 h 864096"/>
              <a:gd name="T12" fmla="*/ 792763 w 1584176"/>
              <a:gd name="T13" fmla="*/ 1322456 h 864096"/>
              <a:gd name="T14" fmla="*/ 413146 w 1584176"/>
              <a:gd name="T15" fmla="*/ 1241717 h 864096"/>
              <a:gd name="T16" fmla="*/ 1 w 1584176"/>
              <a:gd name="T17" fmla="*/ 661230 h 864096"/>
              <a:gd name="T18" fmla="*/ 0 w 1584176"/>
              <a:gd name="T19" fmla="*/ 661223 h 8640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176"/>
              <a:gd name="T31" fmla="*/ 0 h 864096"/>
              <a:gd name="T32" fmla="*/ 1584176 w 1584176"/>
              <a:gd name="T33" fmla="*/ 864096 h 8640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176" h="864096">
                <a:moveTo>
                  <a:pt x="0" y="432048"/>
                </a:moveTo>
                <a:cubicBezTo>
                  <a:pt x="1" y="273943"/>
                  <a:pt x="158329" y="128465"/>
                  <a:pt x="412796" y="52756"/>
                </a:cubicBezTo>
                <a:cubicBezTo>
                  <a:pt x="529145" y="18140"/>
                  <a:pt x="659558" y="1"/>
                  <a:pt x="792089" y="1"/>
                </a:cubicBezTo>
                <a:cubicBezTo>
                  <a:pt x="924621" y="1"/>
                  <a:pt x="1055034" y="18140"/>
                  <a:pt x="1171382" y="52756"/>
                </a:cubicBezTo>
                <a:cubicBezTo>
                  <a:pt x="1425849" y="128465"/>
                  <a:pt x="1584177" y="273944"/>
                  <a:pt x="1584176" y="432050"/>
                </a:cubicBezTo>
                <a:cubicBezTo>
                  <a:pt x="1584176" y="590156"/>
                  <a:pt x="1425848" y="735634"/>
                  <a:pt x="1171381" y="811343"/>
                </a:cubicBezTo>
                <a:cubicBezTo>
                  <a:pt x="1055032" y="845959"/>
                  <a:pt x="924619" y="864098"/>
                  <a:pt x="792088" y="864098"/>
                </a:cubicBezTo>
                <a:cubicBezTo>
                  <a:pt x="659557" y="864098"/>
                  <a:pt x="529143" y="845959"/>
                  <a:pt x="412795" y="811343"/>
                </a:cubicBezTo>
                <a:cubicBezTo>
                  <a:pt x="158328" y="735634"/>
                  <a:pt x="0" y="590155"/>
                  <a:pt x="1" y="432049"/>
                </a:cubicBezTo>
                <a:lnTo>
                  <a:pt x="0" y="432048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5612" name="Picture 28" descr="11">
            <a:extLst>
              <a:ext uri="{FF2B5EF4-FFF2-40B4-BE49-F238E27FC236}">
                <a16:creationId xmlns:a16="http://schemas.microsoft.com/office/drawing/2014/main" id="{C9A101EA-9280-482B-8747-019D6166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9677"/>
          <a:stretch>
            <a:fillRect/>
          </a:stretch>
        </p:blipFill>
        <p:spPr bwMode="auto">
          <a:xfrm>
            <a:off x="1631951" y="3716338"/>
            <a:ext cx="1609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テキスト ボックス 8">
            <a:extLst>
              <a:ext uri="{FF2B5EF4-FFF2-40B4-BE49-F238E27FC236}">
                <a16:creationId xmlns:a16="http://schemas.microsoft.com/office/drawing/2014/main" id="{1BAC9D56-41AE-3C41-8407-450A5B3C3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2420938"/>
            <a:ext cx="1004887" cy="64611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800"/>
              <a:t>BigRIPS</a:t>
            </a:r>
          </a:p>
          <a:p>
            <a:pPr algn="ctr" eaLnBrk="1" hangingPunct="1">
              <a:defRPr/>
            </a:pPr>
            <a:r>
              <a:rPr lang="en-US" altLang="ja-JP" sz="1800"/>
              <a:t>1</a:t>
            </a:r>
            <a:r>
              <a:rPr lang="en-US" altLang="ja-JP" sz="1800" baseline="30000"/>
              <a:t>st</a:t>
            </a:r>
            <a:r>
              <a:rPr lang="en-US" altLang="ja-JP" sz="1800"/>
              <a:t> Stage</a:t>
            </a:r>
            <a:endParaRPr lang="ja-JP" altLang="en-US" sz="1800"/>
          </a:p>
        </p:txBody>
      </p:sp>
      <p:sp>
        <p:nvSpPr>
          <p:cNvPr id="25614" name="テキスト ボックス 18">
            <a:extLst>
              <a:ext uri="{FF2B5EF4-FFF2-40B4-BE49-F238E27FC236}">
                <a16:creationId xmlns:a16="http://schemas.microsoft.com/office/drawing/2014/main" id="{64342C75-8854-493F-BAFA-783819EB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6" y="2195514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Linde TCF200</a:t>
            </a:r>
            <a:endParaRPr lang="ja-JP" altLang="en-US"/>
          </a:p>
        </p:txBody>
      </p:sp>
      <p:sp>
        <p:nvSpPr>
          <p:cNvPr id="25615" name="テキスト ボックス 19">
            <a:extLst>
              <a:ext uri="{FF2B5EF4-FFF2-40B4-BE49-F238E27FC236}">
                <a16:creationId xmlns:a16="http://schemas.microsoft.com/office/drawing/2014/main" id="{85DF8B8A-1279-4CBF-B9FF-E119B1A2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488114"/>
            <a:ext cx="155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Linde TCF50S</a:t>
            </a:r>
            <a:endParaRPr lang="ja-JP" altLang="en-US"/>
          </a:p>
        </p:txBody>
      </p:sp>
      <p:sp>
        <p:nvSpPr>
          <p:cNvPr id="25616" name="テキスト ボックス 20">
            <a:extLst>
              <a:ext uri="{FF2B5EF4-FFF2-40B4-BE49-F238E27FC236}">
                <a16:creationId xmlns:a16="http://schemas.microsoft.com/office/drawing/2014/main" id="{ACD6B7ED-5DFF-48CF-92AE-A0DDA11D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724401"/>
            <a:ext cx="217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Charactorized by </a:t>
            </a:r>
          </a:p>
          <a:p>
            <a:pPr eaLnBrk="1" hangingPunct="1"/>
            <a:r>
              <a:rPr lang="en-US" altLang="ja-JP"/>
              <a:t>Beam Heat load </a:t>
            </a:r>
          </a:p>
          <a:p>
            <a:pPr eaLnBrk="1" hangingPunct="1"/>
            <a:r>
              <a:rPr lang="en-US" altLang="ja-JP"/>
              <a:t>to Cryogenic System </a:t>
            </a:r>
            <a:endParaRPr lang="ja-JP" altLang="en-US"/>
          </a:p>
        </p:txBody>
      </p:sp>
      <p:sp>
        <p:nvSpPr>
          <p:cNvPr id="25617" name="フリーフォーム 21">
            <a:extLst>
              <a:ext uri="{FF2B5EF4-FFF2-40B4-BE49-F238E27FC236}">
                <a16:creationId xmlns:a16="http://schemas.microsoft.com/office/drawing/2014/main" id="{9D93913D-A51B-4B4C-99D8-601D7B7C78B2}"/>
              </a:ext>
            </a:extLst>
          </p:cNvPr>
          <p:cNvSpPr>
            <a:spLocks/>
          </p:cNvSpPr>
          <p:nvPr/>
        </p:nvSpPr>
        <p:spPr bwMode="auto">
          <a:xfrm>
            <a:off x="3476626" y="2371726"/>
            <a:ext cx="5686425" cy="3190875"/>
          </a:xfrm>
          <a:custGeom>
            <a:avLst/>
            <a:gdLst>
              <a:gd name="T0" fmla="*/ 285750 w 5686425"/>
              <a:gd name="T1" fmla="*/ 628650 h 3190875"/>
              <a:gd name="T2" fmla="*/ 0 w 5686425"/>
              <a:gd name="T3" fmla="*/ 847725 h 3190875"/>
              <a:gd name="T4" fmla="*/ 9525 w 5686425"/>
              <a:gd name="T5" fmla="*/ 1190628 h 3190875"/>
              <a:gd name="T6" fmla="*/ 2314575 w 5686425"/>
              <a:gd name="T7" fmla="*/ 1190628 h 3190875"/>
              <a:gd name="T8" fmla="*/ 3057524 w 5686425"/>
              <a:gd name="T9" fmla="*/ 1657353 h 3190875"/>
              <a:gd name="T10" fmla="*/ 3067050 w 5686425"/>
              <a:gd name="T11" fmla="*/ 3190875 h 3190875"/>
              <a:gd name="T12" fmla="*/ 3543300 w 5686425"/>
              <a:gd name="T13" fmla="*/ 3190875 h 3190875"/>
              <a:gd name="T14" fmla="*/ 3552824 w 5686425"/>
              <a:gd name="T15" fmla="*/ 1238253 h 3190875"/>
              <a:gd name="T16" fmla="*/ 5010149 w 5686425"/>
              <a:gd name="T17" fmla="*/ 1238253 h 3190875"/>
              <a:gd name="T18" fmla="*/ 4991101 w 5686425"/>
              <a:gd name="T19" fmla="*/ 857250 h 3190875"/>
              <a:gd name="T20" fmla="*/ 5686425 w 5686425"/>
              <a:gd name="T21" fmla="*/ 476250 h 3190875"/>
              <a:gd name="T22" fmla="*/ 5686425 w 5686425"/>
              <a:gd name="T23" fmla="*/ 19050 h 3190875"/>
              <a:gd name="T24" fmla="*/ 4705349 w 5686425"/>
              <a:gd name="T25" fmla="*/ 0 h 3190875"/>
              <a:gd name="T26" fmla="*/ 4019550 w 5686425"/>
              <a:gd name="T27" fmla="*/ 447675 h 3190875"/>
              <a:gd name="T28" fmla="*/ 552450 w 5686425"/>
              <a:gd name="T29" fmla="*/ 438150 h 3190875"/>
              <a:gd name="T30" fmla="*/ 285750 w 5686425"/>
              <a:gd name="T31" fmla="*/ 628650 h 3190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86425"/>
              <a:gd name="T49" fmla="*/ 0 h 3190875"/>
              <a:gd name="T50" fmla="*/ 5686425 w 5686425"/>
              <a:gd name="T51" fmla="*/ 3190875 h 3190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86425" h="3190875">
                <a:moveTo>
                  <a:pt x="285750" y="628650"/>
                </a:moveTo>
                <a:lnTo>
                  <a:pt x="0" y="847725"/>
                </a:lnTo>
                <a:lnTo>
                  <a:pt x="9525" y="1190625"/>
                </a:lnTo>
                <a:lnTo>
                  <a:pt x="2314575" y="1190625"/>
                </a:lnTo>
                <a:lnTo>
                  <a:pt x="3057525" y="1657350"/>
                </a:lnTo>
                <a:lnTo>
                  <a:pt x="3067050" y="3190875"/>
                </a:lnTo>
                <a:lnTo>
                  <a:pt x="3543300" y="3190875"/>
                </a:lnTo>
                <a:lnTo>
                  <a:pt x="3552825" y="1238250"/>
                </a:lnTo>
                <a:lnTo>
                  <a:pt x="5010150" y="1238250"/>
                </a:lnTo>
                <a:lnTo>
                  <a:pt x="4991100" y="857250"/>
                </a:lnTo>
                <a:lnTo>
                  <a:pt x="5686425" y="476250"/>
                </a:lnTo>
                <a:lnTo>
                  <a:pt x="5686425" y="19050"/>
                </a:lnTo>
                <a:lnTo>
                  <a:pt x="4705350" y="0"/>
                </a:lnTo>
                <a:lnTo>
                  <a:pt x="4019550" y="447675"/>
                </a:lnTo>
                <a:lnTo>
                  <a:pt x="552450" y="438150"/>
                </a:lnTo>
                <a:lnTo>
                  <a:pt x="285750" y="628650"/>
                </a:lnTo>
                <a:close/>
              </a:path>
            </a:pathLst>
          </a:custGeom>
          <a:noFill/>
          <a:ln w="158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8" name="テキスト ボックス 22">
            <a:extLst>
              <a:ext uri="{FF2B5EF4-FFF2-40B4-BE49-F238E27FC236}">
                <a16:creationId xmlns:a16="http://schemas.microsoft.com/office/drawing/2014/main" id="{5BAD7B2F-07ED-43DF-BAAC-8EF440C8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981076"/>
            <a:ext cx="232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22 STQ’s </a:t>
            </a:r>
          </a:p>
          <a:p>
            <a:pPr eaLnBrk="1" hangingPunct="1"/>
            <a:r>
              <a:rPr lang="en-US" altLang="ja-JP" dirty="0"/>
              <a:t>Cooled by Cryocoolers</a:t>
            </a:r>
            <a:endParaRPr lang="ja-JP" altLang="en-US"/>
          </a:p>
        </p:txBody>
      </p:sp>
      <p:pic>
        <p:nvPicPr>
          <p:cNvPr id="25619" name="Picture 2">
            <a:extLst>
              <a:ext uri="{FF2B5EF4-FFF2-40B4-BE49-F238E27FC236}">
                <a16:creationId xmlns:a16="http://schemas.microsoft.com/office/drawing/2014/main" id="{34A9B05A-C7A4-4BE6-B430-725390FA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628775"/>
            <a:ext cx="9223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テキスト ボックス 24">
            <a:extLst>
              <a:ext uri="{FF2B5EF4-FFF2-40B4-BE49-F238E27FC236}">
                <a16:creationId xmlns:a16="http://schemas.microsoft.com/office/drawing/2014/main" id="{AD5700F5-1F8D-4FD3-BB02-7991216E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716339"/>
            <a:ext cx="128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SHI CG308</a:t>
            </a:r>
            <a:endParaRPr lang="ja-JP" altLang="en-US"/>
          </a:p>
        </p:txBody>
      </p:sp>
      <p:sp>
        <p:nvSpPr>
          <p:cNvPr id="25621" name="テキスト ボックス 25">
            <a:extLst>
              <a:ext uri="{FF2B5EF4-FFF2-40B4-BE49-F238E27FC236}">
                <a16:creationId xmlns:a16="http://schemas.microsoft.com/office/drawing/2014/main" id="{99D1D7B4-786C-45B7-9ADA-46B20891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76925"/>
            <a:ext cx="293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Large Heat Load Fluctuation!</a:t>
            </a:r>
            <a:endParaRPr lang="ja-JP" altLang="en-US"/>
          </a:p>
        </p:txBody>
      </p:sp>
      <p:sp>
        <p:nvSpPr>
          <p:cNvPr id="25622" name="円/楕円 26">
            <a:extLst>
              <a:ext uri="{FF2B5EF4-FFF2-40B4-BE49-F238E27FC236}">
                <a16:creationId xmlns:a16="http://schemas.microsoft.com/office/drawing/2014/main" id="{BE2BBB3B-B277-4C0C-9659-11F61E8D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908050"/>
            <a:ext cx="1439863" cy="14414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25623" name="図 1">
            <a:extLst>
              <a:ext uri="{FF2B5EF4-FFF2-40B4-BE49-F238E27FC236}">
                <a16:creationId xmlns:a16="http://schemas.microsoft.com/office/drawing/2014/main" id="{84EE9B8B-C14F-46B0-BB29-2FA25B94CE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149726"/>
            <a:ext cx="2159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正方形/長方形 28">
            <a:extLst>
              <a:ext uri="{FF2B5EF4-FFF2-40B4-BE49-F238E27FC236}">
                <a16:creationId xmlns:a16="http://schemas.microsoft.com/office/drawing/2014/main" id="{4EBC485A-A03C-4535-8C05-9CB0D8917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5805489"/>
            <a:ext cx="24352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3T 880mm-gap </a:t>
            </a:r>
          </a:p>
          <a:p>
            <a:pPr eaLnBrk="1" hangingPunct="1"/>
            <a:r>
              <a:rPr lang="en-US" altLang="ja-JP"/>
              <a:t>Superconducting Dipole</a:t>
            </a:r>
          </a:p>
          <a:p>
            <a:pPr eaLnBrk="1" hangingPunct="1"/>
            <a:r>
              <a:rPr lang="en-US" altLang="ja-JP"/>
              <a:t>Cooled by Cryocoolers</a:t>
            </a:r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タイトル 18">
            <a:extLst>
              <a:ext uri="{FF2B5EF4-FFF2-40B4-BE49-F238E27FC236}">
                <a16:creationId xmlns:a16="http://schemas.microsoft.com/office/drawing/2014/main" id="{21295F31-B2DB-4384-96EB-465BEC03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6300788" cy="765175"/>
          </a:xfrm>
        </p:spPr>
        <p:txBody>
          <a:bodyPr/>
          <a:lstStyle/>
          <a:p>
            <a:r>
              <a:rPr lang="en-US" altLang="ja-JP" sz="3200"/>
              <a:t>He Loss during maintenance</a:t>
            </a:r>
            <a:endParaRPr lang="ja-JP" altLang="ja-JP" sz="3200"/>
          </a:p>
        </p:txBody>
      </p:sp>
      <p:pic>
        <p:nvPicPr>
          <p:cNvPr id="35842" name="Picture 9">
            <a:extLst>
              <a:ext uri="{FF2B5EF4-FFF2-40B4-BE49-F238E27FC236}">
                <a16:creationId xmlns:a16="http://schemas.microsoft.com/office/drawing/2014/main" id="{D325C6BC-07AF-4752-9ED5-1A7BC2F2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339851"/>
            <a:ext cx="51847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左右矢印 12">
            <a:extLst>
              <a:ext uri="{FF2B5EF4-FFF2-40B4-BE49-F238E27FC236}">
                <a16:creationId xmlns:a16="http://schemas.microsoft.com/office/drawing/2014/main" id="{88EDBF64-5C6F-A74D-BBD5-3243E5701140}"/>
              </a:ext>
            </a:extLst>
          </p:cNvPr>
          <p:cNvSpPr/>
          <p:nvPr/>
        </p:nvSpPr>
        <p:spPr bwMode="auto">
          <a:xfrm>
            <a:off x="4224338" y="4149726"/>
            <a:ext cx="1655762" cy="57626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800"/>
              <a:t>1.5day</a:t>
            </a:r>
            <a:endParaRPr lang="ja-JP" altLang="en-US" sz="1800"/>
          </a:p>
        </p:txBody>
      </p:sp>
      <p:cxnSp>
        <p:nvCxnSpPr>
          <p:cNvPr id="35844" name="直線矢印コネクタ 14">
            <a:extLst>
              <a:ext uri="{FF2B5EF4-FFF2-40B4-BE49-F238E27FC236}">
                <a16:creationId xmlns:a16="http://schemas.microsoft.com/office/drawing/2014/main" id="{18A2F08C-CF98-4DF9-9FED-AE4F2B2BD0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51313" y="4941889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5" name="テキスト ボックス 15">
            <a:extLst>
              <a:ext uri="{FF2B5EF4-FFF2-40B4-BE49-F238E27FC236}">
                <a16:creationId xmlns:a16="http://schemas.microsoft.com/office/drawing/2014/main" id="{95E300BD-0E4C-4893-8038-BBEF0D45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876926"/>
            <a:ext cx="348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Blow to reduce P of He vessel</a:t>
            </a:r>
          </a:p>
          <a:p>
            <a:pPr eaLnBrk="1" hangingPunct="1"/>
            <a:r>
              <a:rPr lang="en-US" altLang="ja-JP"/>
              <a:t>Stop of compressor longer than 30h</a:t>
            </a:r>
          </a:p>
        </p:txBody>
      </p:sp>
      <p:cxnSp>
        <p:nvCxnSpPr>
          <p:cNvPr id="35846" name="直線矢印コネクタ 18">
            <a:extLst>
              <a:ext uri="{FF2B5EF4-FFF2-40B4-BE49-F238E27FC236}">
                <a16:creationId xmlns:a16="http://schemas.microsoft.com/office/drawing/2014/main" id="{E8462BE9-9889-4D02-83BE-A12F7F0AC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0100" y="4797425"/>
            <a:ext cx="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テキスト ボックス 21">
            <a:extLst>
              <a:ext uri="{FF2B5EF4-FFF2-40B4-BE49-F238E27FC236}">
                <a16:creationId xmlns:a16="http://schemas.microsoft.com/office/drawing/2014/main" id="{7F29C722-318F-4D96-BE2A-A81F5EF0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4" y="5157788"/>
            <a:ext cx="237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Compressor Stop</a:t>
            </a:r>
          </a:p>
          <a:p>
            <a:pPr algn="l" eaLnBrk="1" hangingPunct="1"/>
            <a:r>
              <a:rPr lang="en-US" altLang="ja-JP"/>
              <a:t>&amp; Dismount cryocooler</a:t>
            </a:r>
            <a:endParaRPr lang="ja-JP" altLang="en-US"/>
          </a:p>
        </p:txBody>
      </p:sp>
      <p:sp>
        <p:nvSpPr>
          <p:cNvPr id="35848" name="テキスト ボックス 22">
            <a:extLst>
              <a:ext uri="{FF2B5EF4-FFF2-40B4-BE49-F238E27FC236}">
                <a16:creationId xmlns:a16="http://schemas.microsoft.com/office/drawing/2014/main" id="{75D91138-A075-4E03-A907-C26F645D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157788"/>
            <a:ext cx="196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Mount &amp;</a:t>
            </a:r>
          </a:p>
          <a:p>
            <a:pPr algn="l" eaLnBrk="1" hangingPunct="1"/>
            <a:r>
              <a:rPr lang="en-US" altLang="ja-JP"/>
              <a:t>Restart compressor</a:t>
            </a:r>
            <a:endParaRPr lang="ja-JP" altLang="en-US"/>
          </a:p>
        </p:txBody>
      </p:sp>
      <p:sp>
        <p:nvSpPr>
          <p:cNvPr id="35849" name="右矢印 23">
            <a:extLst>
              <a:ext uri="{FF2B5EF4-FFF2-40B4-BE49-F238E27FC236}">
                <a16:creationId xmlns:a16="http://schemas.microsoft.com/office/drawing/2014/main" id="{2C3D37DC-E3C6-4728-BEF9-66AB08BF5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5949950"/>
            <a:ext cx="504825" cy="431800"/>
          </a:xfrm>
          <a:prstGeom prst="rightArrow">
            <a:avLst>
              <a:gd name="adj1" fmla="val 50000"/>
              <a:gd name="adj2" fmla="val 501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5850" name="テキスト ボックス 24">
            <a:extLst>
              <a:ext uri="{FF2B5EF4-FFF2-40B4-BE49-F238E27FC236}">
                <a16:creationId xmlns:a16="http://schemas.microsoft.com/office/drawing/2014/main" id="{55A44D3D-8B85-40A3-A867-7BDB11765C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93913" y="3111500"/>
            <a:ext cx="10287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P [kPaG]</a:t>
            </a:r>
            <a:endParaRPr lang="ja-JP" altLang="en-US"/>
          </a:p>
        </p:txBody>
      </p:sp>
      <p:cxnSp>
        <p:nvCxnSpPr>
          <p:cNvPr id="35851" name="直線矢印コネクタ 26">
            <a:extLst>
              <a:ext uri="{FF2B5EF4-FFF2-40B4-BE49-F238E27FC236}">
                <a16:creationId xmlns:a16="http://schemas.microsoft.com/office/drawing/2014/main" id="{2C4CBB13-85C0-455B-8529-851B24B4F8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6988" y="1916113"/>
            <a:ext cx="360362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テキスト ボックス 27">
            <a:extLst>
              <a:ext uri="{FF2B5EF4-FFF2-40B4-BE49-F238E27FC236}">
                <a16:creationId xmlns:a16="http://schemas.microsoft.com/office/drawing/2014/main" id="{3EDC1AD0-1EB3-4FA6-966F-E4A38E71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557338"/>
            <a:ext cx="136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Check valve</a:t>
            </a:r>
          </a:p>
          <a:p>
            <a:pPr eaLnBrk="1" hangingPunct="1"/>
            <a:r>
              <a:rPr lang="en-US" altLang="ja-JP"/>
              <a:t>P </a:t>
            </a:r>
            <a:r>
              <a:rPr lang="en-US" altLang="ja-JP" sz="1000"/>
              <a:t>Relief</a:t>
            </a:r>
            <a:r>
              <a:rPr lang="en-US" altLang="ja-JP"/>
              <a:t> </a:t>
            </a:r>
            <a:r>
              <a:rPr lang="ja-JP" altLang="en-US"/>
              <a:t> </a:t>
            </a:r>
            <a:r>
              <a:rPr lang="en-US" altLang="ja-JP"/>
              <a:t>=3psi</a:t>
            </a:r>
            <a:endParaRPr lang="ja-JP" altLang="en-US"/>
          </a:p>
        </p:txBody>
      </p:sp>
      <p:sp>
        <p:nvSpPr>
          <p:cNvPr id="35853" name="テキスト ボックス 28">
            <a:extLst>
              <a:ext uri="{FF2B5EF4-FFF2-40B4-BE49-F238E27FC236}">
                <a16:creationId xmlns:a16="http://schemas.microsoft.com/office/drawing/2014/main" id="{AFB93C6B-C0BF-4704-8CE5-A8FBE654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962400"/>
            <a:ext cx="193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LHe</a:t>
            </a:r>
            <a:r>
              <a:rPr lang="ja-JP" altLang="en-US"/>
              <a:t> </a:t>
            </a:r>
            <a:r>
              <a:rPr lang="en-US" altLang="ja-JP"/>
              <a:t>Loss</a:t>
            </a:r>
            <a:r>
              <a:rPr lang="ja-JP" altLang="en-US"/>
              <a:t>　</a:t>
            </a:r>
            <a:endParaRPr lang="en-US" altLang="ja-JP"/>
          </a:p>
          <a:p>
            <a:pPr algn="l" eaLnBrk="1" hangingPunct="1"/>
            <a:r>
              <a:rPr lang="en-US" altLang="ja-JP"/>
              <a:t>Level 82% -&gt; 59%</a:t>
            </a:r>
          </a:p>
          <a:p>
            <a:pPr algn="l" eaLnBrk="1" hangingPunct="1"/>
            <a:r>
              <a:rPr lang="en-US" altLang="ja-JP"/>
              <a:t>    </a:t>
            </a:r>
            <a:r>
              <a:rPr lang="en-US" altLang="ja-JP" sz="2400">
                <a:solidFill>
                  <a:srgbClr val="FF0000"/>
                </a:solidFill>
              </a:rPr>
              <a:t>~60L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35854" name="テキスト ボックス 29">
            <a:extLst>
              <a:ext uri="{FF2B5EF4-FFF2-40B4-BE49-F238E27FC236}">
                <a16:creationId xmlns:a16="http://schemas.microsoft.com/office/drawing/2014/main" id="{9AF186C1-3C1B-4654-8F98-E4783D1A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826" y="5949951"/>
            <a:ext cx="432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0000"/>
                </a:solidFill>
              </a:rPr>
              <a:t>70~100L of LHe transfer / 1 STQ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35855" name="テキスト ボックス 30">
            <a:extLst>
              <a:ext uri="{FF2B5EF4-FFF2-40B4-BE49-F238E27FC236}">
                <a16:creationId xmlns:a16="http://schemas.microsoft.com/office/drawing/2014/main" id="{2EA06B67-8B74-4B2C-9B9E-15CCEDA9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982914"/>
            <a:ext cx="284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24h warm-up for JT flushing</a:t>
            </a:r>
            <a:endParaRPr lang="ja-JP" altLang="en-US"/>
          </a:p>
        </p:txBody>
      </p:sp>
      <p:sp>
        <p:nvSpPr>
          <p:cNvPr id="35856" name="テキスト ボックス 32">
            <a:extLst>
              <a:ext uri="{FF2B5EF4-FFF2-40B4-BE49-F238E27FC236}">
                <a16:creationId xmlns:a16="http://schemas.microsoft.com/office/drawing/2014/main" id="{CEF4660E-6686-493B-AD3C-C98D3545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25538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STQ14 4K ref.</a:t>
            </a:r>
            <a:endParaRPr lang="ja-JP" altLang="en-US"/>
          </a:p>
        </p:txBody>
      </p:sp>
      <p:pic>
        <p:nvPicPr>
          <p:cNvPr id="35857" name="Picture 3">
            <a:extLst>
              <a:ext uri="{FF2B5EF4-FFF2-40B4-BE49-F238E27FC236}">
                <a16:creationId xmlns:a16="http://schemas.microsoft.com/office/drawing/2014/main" id="{F4AFF8C7-6EB6-44CB-A58E-D2343698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/>
          <a:stretch>
            <a:fillRect/>
          </a:stretch>
        </p:blipFill>
        <p:spPr bwMode="auto">
          <a:xfrm>
            <a:off x="8305801" y="228600"/>
            <a:ext cx="18716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0">
            <a:extLst>
              <a:ext uri="{FF2B5EF4-FFF2-40B4-BE49-F238E27FC236}">
                <a16:creationId xmlns:a16="http://schemas.microsoft.com/office/drawing/2014/main" id="{858BAF3B-4699-47FF-BDF7-1878ADF4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773239"/>
            <a:ext cx="53641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正方形/長方形 7">
            <a:extLst>
              <a:ext uri="{FF2B5EF4-FFF2-40B4-BE49-F238E27FC236}">
                <a16:creationId xmlns:a16="http://schemas.microsoft.com/office/drawing/2014/main" id="{344DB45D-51C5-4776-B17B-F03C501C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412875"/>
            <a:ext cx="385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He vessel Pressure during maintenance</a:t>
            </a:r>
            <a:endParaRPr lang="ja-JP" altLang="en-US"/>
          </a:p>
        </p:txBody>
      </p:sp>
      <p:sp>
        <p:nvSpPr>
          <p:cNvPr id="36867" name="テキスト ボックス 8">
            <a:extLst>
              <a:ext uri="{FF2B5EF4-FFF2-40B4-BE49-F238E27FC236}">
                <a16:creationId xmlns:a16="http://schemas.microsoft.com/office/drawing/2014/main" id="{C19ACAB7-D353-4F80-A8A4-4095B44F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514601"/>
            <a:ext cx="1936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Level 87% -&gt; 85%</a:t>
            </a:r>
          </a:p>
          <a:p>
            <a:pPr eaLnBrk="1" hangingPunct="1"/>
            <a:r>
              <a:rPr lang="en-US" altLang="ja-JP" sz="2400"/>
              <a:t>LHe Loss </a:t>
            </a:r>
          </a:p>
          <a:p>
            <a:pPr eaLnBrk="1" hangingPunct="1"/>
            <a:r>
              <a:rPr lang="en-US" altLang="ja-JP" sz="2400"/>
              <a:t>~ </a:t>
            </a:r>
            <a:r>
              <a:rPr lang="en-US" altLang="ja-JP" sz="2400">
                <a:solidFill>
                  <a:srgbClr val="FF0000"/>
                </a:solidFill>
              </a:rPr>
              <a:t>Few L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36868" name="テキスト ボックス 9">
            <a:extLst>
              <a:ext uri="{FF2B5EF4-FFF2-40B4-BE49-F238E27FC236}">
                <a16:creationId xmlns:a16="http://schemas.microsoft.com/office/drawing/2014/main" id="{849B3B0B-A873-450F-B48F-9494E7BD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5880100"/>
            <a:ext cx="425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50~70L of  LHe transfer / STQ in 2~3 years</a:t>
            </a:r>
            <a:endParaRPr lang="ja-JP" altLang="en-US"/>
          </a:p>
        </p:txBody>
      </p:sp>
      <p:pic>
        <p:nvPicPr>
          <p:cNvPr id="36869" name="Picture 2">
            <a:extLst>
              <a:ext uri="{FF2B5EF4-FFF2-40B4-BE49-F238E27FC236}">
                <a16:creationId xmlns:a16="http://schemas.microsoft.com/office/drawing/2014/main" id="{5C5B743F-99AB-4D88-B132-902F81E4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924176"/>
            <a:ext cx="1866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テキスト ボックス 11">
            <a:extLst>
              <a:ext uri="{FF2B5EF4-FFF2-40B4-BE49-F238E27FC236}">
                <a16:creationId xmlns:a16="http://schemas.microsoft.com/office/drawing/2014/main" id="{13351621-1DF2-47EC-89C3-B9D0EF44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4076700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STQ17 </a:t>
            </a:r>
            <a:endParaRPr lang="ja-JP" altLang="en-US"/>
          </a:p>
        </p:txBody>
      </p:sp>
      <p:sp>
        <p:nvSpPr>
          <p:cNvPr id="36871" name="正方形/長方形 12">
            <a:extLst>
              <a:ext uri="{FF2B5EF4-FFF2-40B4-BE49-F238E27FC236}">
                <a16:creationId xmlns:a16="http://schemas.microsoft.com/office/drawing/2014/main" id="{06D3A57F-B28E-425D-80FE-B2DD45C1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836614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Heater-bar maintenance</a:t>
            </a:r>
            <a:endParaRPr lang="ja-JP" altLang="en-US"/>
          </a:p>
        </p:txBody>
      </p:sp>
      <p:sp>
        <p:nvSpPr>
          <p:cNvPr id="36872" name="テキスト ボックス 13">
            <a:extLst>
              <a:ext uri="{FF2B5EF4-FFF2-40B4-BE49-F238E27FC236}">
                <a16:creationId xmlns:a16="http://schemas.microsoft.com/office/drawing/2014/main" id="{A89C9814-C4B3-4D69-8B73-88FBECEB4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96976"/>
            <a:ext cx="325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JT flushing without dismounting </a:t>
            </a:r>
          </a:p>
          <a:p>
            <a:pPr algn="l" eaLnBrk="1" hangingPunct="1"/>
            <a:r>
              <a:rPr lang="en-US" altLang="ja-JP"/>
              <a:t>cryocooler from cryostat</a:t>
            </a:r>
          </a:p>
        </p:txBody>
      </p:sp>
      <p:sp>
        <p:nvSpPr>
          <p:cNvPr id="36873" name="テキスト ボックス 14">
            <a:extLst>
              <a:ext uri="{FF2B5EF4-FFF2-40B4-BE49-F238E27FC236}">
                <a16:creationId xmlns:a16="http://schemas.microsoft.com/office/drawing/2014/main" id="{6C9D697E-65F9-48FE-B6A7-30321C04F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060576"/>
            <a:ext cx="326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Warm-up JT circuit by heater-bar</a:t>
            </a:r>
          </a:p>
          <a:p>
            <a:pPr algn="l" eaLnBrk="1" hangingPunct="1"/>
            <a:r>
              <a:rPr lang="en-US" altLang="ja-JP"/>
              <a:t>in Expander Cylinder</a:t>
            </a:r>
            <a:endParaRPr lang="ja-JP" altLang="en-US"/>
          </a:p>
        </p:txBody>
      </p:sp>
      <p:sp>
        <p:nvSpPr>
          <p:cNvPr id="36874" name="左右矢印 19">
            <a:extLst>
              <a:ext uri="{FF2B5EF4-FFF2-40B4-BE49-F238E27FC236}">
                <a16:creationId xmlns:a16="http://schemas.microsoft.com/office/drawing/2014/main" id="{D3268E7E-9567-4A5E-93F4-CEEFD18DB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3141664"/>
            <a:ext cx="504825" cy="358775"/>
          </a:xfrm>
          <a:prstGeom prst="leftRightArrow">
            <a:avLst>
              <a:gd name="adj1" fmla="val 50000"/>
              <a:gd name="adj2" fmla="val 502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6875" name="テキスト ボックス 20">
            <a:extLst>
              <a:ext uri="{FF2B5EF4-FFF2-40B4-BE49-F238E27FC236}">
                <a16:creationId xmlns:a16="http://schemas.microsoft.com/office/drawing/2014/main" id="{8289C889-73FC-4E83-9711-963A8E5C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314166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~5h</a:t>
            </a:r>
            <a:endParaRPr lang="ja-JP" altLang="en-US"/>
          </a:p>
        </p:txBody>
      </p:sp>
      <p:cxnSp>
        <p:nvCxnSpPr>
          <p:cNvPr id="36876" name="直線矢印コネクタ 22">
            <a:extLst>
              <a:ext uri="{FF2B5EF4-FFF2-40B4-BE49-F238E27FC236}">
                <a16:creationId xmlns:a16="http://schemas.microsoft.com/office/drawing/2014/main" id="{16CBAE6E-4F0F-41D2-AE28-283DA393EA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75500" y="3068639"/>
            <a:ext cx="0" cy="1800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テキスト ボックス 26">
            <a:extLst>
              <a:ext uri="{FF2B5EF4-FFF2-40B4-BE49-F238E27FC236}">
                <a16:creationId xmlns:a16="http://schemas.microsoft.com/office/drawing/2014/main" id="{C4A095EA-3A1F-48CE-8255-E2421195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8" y="3070226"/>
            <a:ext cx="1357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 eaLnBrk="1" hangingPunct="1"/>
            <a:r>
              <a:rPr lang="en-US" altLang="ja-JP"/>
              <a:t>Compressor </a:t>
            </a:r>
          </a:p>
          <a:p>
            <a:pPr algn="r" eaLnBrk="1" hangingPunct="1"/>
            <a:r>
              <a:rPr lang="en-US" altLang="ja-JP"/>
              <a:t>Stop</a:t>
            </a:r>
            <a:endParaRPr lang="ja-JP" altLang="en-US"/>
          </a:p>
        </p:txBody>
      </p:sp>
      <p:cxnSp>
        <p:nvCxnSpPr>
          <p:cNvPr id="36878" name="直線矢印コネクタ 28">
            <a:extLst>
              <a:ext uri="{FF2B5EF4-FFF2-40B4-BE49-F238E27FC236}">
                <a16:creationId xmlns:a16="http://schemas.microsoft.com/office/drawing/2014/main" id="{B0CF24D8-4F67-4D42-9C75-5794AE6A9D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80325" y="2492375"/>
            <a:ext cx="0" cy="194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テキスト ボックス 31">
            <a:extLst>
              <a:ext uri="{FF2B5EF4-FFF2-40B4-BE49-F238E27FC236}">
                <a16:creationId xmlns:a16="http://schemas.microsoft.com/office/drawing/2014/main" id="{7EA8F7AA-A1D4-4055-8509-148E6511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4" y="4437064"/>
            <a:ext cx="83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Restart</a:t>
            </a:r>
            <a:endParaRPr lang="ja-JP" altLang="en-US"/>
          </a:p>
        </p:txBody>
      </p:sp>
      <p:sp>
        <p:nvSpPr>
          <p:cNvPr id="36880" name="タイトル 22">
            <a:extLst>
              <a:ext uri="{FF2B5EF4-FFF2-40B4-BE49-F238E27FC236}">
                <a16:creationId xmlns:a16="http://schemas.microsoft.com/office/drawing/2014/main" id="{4493E061-9E3D-425A-A67F-0542679A4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8424863" cy="731838"/>
          </a:xfrm>
        </p:spPr>
        <p:txBody>
          <a:bodyPr/>
          <a:lstStyle/>
          <a:p>
            <a:r>
              <a:rPr lang="en-US" altLang="ja-JP" sz="3200"/>
              <a:t>Improvement of GM/JT Cooler Maintenance II</a:t>
            </a:r>
            <a:endParaRPr lang="ja-JP" altLang="ja-JP" sz="3200"/>
          </a:p>
        </p:txBody>
      </p:sp>
      <p:sp>
        <p:nvSpPr>
          <p:cNvPr id="36881" name="テキスト ボックス 24">
            <a:extLst>
              <a:ext uri="{FF2B5EF4-FFF2-40B4-BE49-F238E27FC236}">
                <a16:creationId xmlns:a16="http://schemas.microsoft.com/office/drawing/2014/main" id="{F11947CC-8A86-4F66-B869-501F61B4FE3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14069" y="3613944"/>
            <a:ext cx="1028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P [kPaG]</a:t>
            </a:r>
            <a:endParaRPr lang="ja-JP" altLang="en-US"/>
          </a:p>
        </p:txBody>
      </p:sp>
      <p:sp>
        <p:nvSpPr>
          <p:cNvPr id="36882" name="テキスト ボックス 20">
            <a:extLst>
              <a:ext uri="{FF2B5EF4-FFF2-40B4-BE49-F238E27FC236}">
                <a16:creationId xmlns:a16="http://schemas.microsoft.com/office/drawing/2014/main" id="{29127B62-E5F2-4081-9017-38F0BA41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6" y="6172201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0000"/>
                </a:solidFill>
              </a:rPr>
              <a:t>Save ~ 1000L of LHe  / year !</a:t>
            </a:r>
            <a:endParaRPr lang="ja-JP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51">
            <a:extLst>
              <a:ext uri="{FF2B5EF4-FFF2-40B4-BE49-F238E27FC236}">
                <a16:creationId xmlns:a16="http://schemas.microsoft.com/office/drawing/2014/main" id="{F4020C59-1F43-3147-931A-F4050AB04D60}"/>
              </a:ext>
            </a:extLst>
          </p:cNvPr>
          <p:cNvSpPr txBox="1">
            <a:spLocks/>
          </p:cNvSpPr>
          <p:nvPr/>
        </p:nvSpPr>
        <p:spPr bwMode="auto">
          <a:xfrm>
            <a:off x="290513" y="97142"/>
            <a:ext cx="9144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Osaka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9pPr>
          </a:lstStyle>
          <a:p>
            <a:pPr algn="l">
              <a:defRPr/>
            </a:pPr>
            <a:r>
              <a:rPr lang="en-US" altLang="ja-JP" kern="0" dirty="0">
                <a:cs typeface="+mn-cs"/>
              </a:rPr>
              <a:t>Introduction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D99424-E5D4-1541-B295-57AF6E9B6778}"/>
              </a:ext>
            </a:extLst>
          </p:cNvPr>
          <p:cNvSpPr txBox="1"/>
          <p:nvPr/>
        </p:nvSpPr>
        <p:spPr>
          <a:xfrm>
            <a:off x="448530" y="778481"/>
            <a:ext cx="35099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 dirty="0">
                <a:latin typeface="+mn-lt"/>
                <a:ea typeface="Osaka" panose="020B0600000000000000" pitchFamily="34" charset="-128"/>
              </a:rPr>
              <a:t>Standard Operation of </a:t>
            </a:r>
          </a:p>
          <a:p>
            <a:pPr eaLnBrk="1" hangingPunct="1">
              <a:defRPr/>
            </a:pPr>
            <a:r>
              <a:rPr lang="en-US" altLang="ja-JP" sz="2800" dirty="0">
                <a:latin typeface="+mn-lt"/>
                <a:ea typeface="Osaka" panose="020B0600000000000000" pitchFamily="34" charset="-128"/>
              </a:rPr>
              <a:t>SC Magnets</a:t>
            </a:r>
            <a:endParaRPr lang="ja-JP" altLang="en-US" sz="2800">
              <a:latin typeface="+mn-lt"/>
              <a:ea typeface="Osaka" panose="020B0600000000000000" pitchFamily="34" charset="-128"/>
            </a:endParaRPr>
          </a:p>
        </p:txBody>
      </p:sp>
      <p:pic>
        <p:nvPicPr>
          <p:cNvPr id="4" name="図表 3">
            <a:extLst>
              <a:ext uri="{FF2B5EF4-FFF2-40B4-BE49-F238E27FC236}">
                <a16:creationId xmlns:a16="http://schemas.microsoft.com/office/drawing/2014/main" id="{62D9A8F3-B5DE-4A0C-B215-A4AA3744F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52400"/>
            <a:ext cx="4699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テキスト ボックス 10">
            <a:extLst>
              <a:ext uri="{FF2B5EF4-FFF2-40B4-BE49-F238E27FC236}">
                <a16:creationId xmlns:a16="http://schemas.microsoft.com/office/drawing/2014/main" id="{414DB240-D117-4F14-9A8E-2A8509B92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2498725"/>
            <a:ext cx="280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u="sng"/>
              <a:t>Thermal</a:t>
            </a:r>
            <a:r>
              <a:rPr lang="en-US" altLang="ja-JP" sz="2000" u="sng"/>
              <a:t> Cycle Operation</a:t>
            </a:r>
            <a:endParaRPr lang="ja-JP" altLang="en-US" sz="2000" u="sng"/>
          </a:p>
        </p:txBody>
      </p:sp>
      <p:pic>
        <p:nvPicPr>
          <p:cNvPr id="12" name="図表 11">
            <a:extLst>
              <a:ext uri="{FF2B5EF4-FFF2-40B4-BE49-F238E27FC236}">
                <a16:creationId xmlns:a16="http://schemas.microsoft.com/office/drawing/2014/main" id="{A879A472-DBD5-4B96-884E-EC3A097C2A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238500"/>
            <a:ext cx="1009105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D285BB-BF38-DA4D-B732-BC25BC7B63B7}"/>
              </a:ext>
            </a:extLst>
          </p:cNvPr>
          <p:cNvSpPr txBox="1"/>
          <p:nvPr/>
        </p:nvSpPr>
        <p:spPr>
          <a:xfrm>
            <a:off x="434160" y="3605234"/>
            <a:ext cx="6350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 dirty="0">
                <a:latin typeface="+mn-lt"/>
                <a:ea typeface="Osaka" panose="020B0600000000000000" pitchFamily="34" charset="-128"/>
              </a:rPr>
              <a:t>Operation of SC Magnets with Cryocoolers</a:t>
            </a:r>
            <a:endParaRPr lang="ja-JP" altLang="en-US" sz="2800">
              <a:latin typeface="+mn-lt"/>
              <a:ea typeface="Osaka" panose="020B0600000000000000" pitchFamily="34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97AAD20-87AF-AA43-9E0A-D9A989CAD2AA}"/>
              </a:ext>
            </a:extLst>
          </p:cNvPr>
          <p:cNvCxnSpPr/>
          <p:nvPr/>
        </p:nvCxnSpPr>
        <p:spPr>
          <a:xfrm>
            <a:off x="5978526" y="1771650"/>
            <a:ext cx="4048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44E60CE-4D9E-B148-89BA-287571CBE271}"/>
              </a:ext>
            </a:extLst>
          </p:cNvPr>
          <p:cNvGrpSpPr/>
          <p:nvPr/>
        </p:nvGrpSpPr>
        <p:grpSpPr>
          <a:xfrm>
            <a:off x="5015881" y="4768526"/>
            <a:ext cx="900475" cy="369714"/>
            <a:chOff x="5463" y="600125"/>
            <a:chExt cx="1022192" cy="743965"/>
          </a:xfrm>
          <a:scene3d>
            <a:camera prst="orthographicFront"/>
            <a:lightRig rig="threePt" dir="t">
              <a:rot lat="0" lon="0" rev="10800000"/>
            </a:lightRig>
          </a:scene3d>
        </p:grpSpPr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E13FC48D-40D6-F84D-8C5C-026D5C6E0D1A}"/>
                </a:ext>
              </a:extLst>
            </p:cNvPr>
            <p:cNvSpPr/>
            <p:nvPr/>
          </p:nvSpPr>
          <p:spPr>
            <a:xfrm>
              <a:off x="5463" y="600125"/>
              <a:ext cx="1022191" cy="743965"/>
            </a:xfrm>
            <a:prstGeom prst="roundRect">
              <a:avLst>
                <a:gd name="adj" fmla="val 10000"/>
              </a:avLst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角丸四角形 4">
              <a:extLst>
                <a:ext uri="{FF2B5EF4-FFF2-40B4-BE49-F238E27FC236}">
                  <a16:creationId xmlns:a16="http://schemas.microsoft.com/office/drawing/2014/main" id="{1D0063F5-C604-1940-BF55-600E576CE2DA}"/>
                </a:ext>
              </a:extLst>
            </p:cNvPr>
            <p:cNvSpPr txBox="1"/>
            <p:nvPr/>
          </p:nvSpPr>
          <p:spPr>
            <a:xfrm>
              <a:off x="27253" y="621916"/>
              <a:ext cx="1000402" cy="7003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400" dirty="0"/>
                <a:t>Excitation</a:t>
              </a:r>
              <a:endParaRPr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771DFA9-8325-404A-AB1C-0AD4DFFCEAC0}"/>
              </a:ext>
            </a:extLst>
          </p:cNvPr>
          <p:cNvGrpSpPr/>
          <p:nvPr/>
        </p:nvGrpSpPr>
        <p:grpSpPr>
          <a:xfrm>
            <a:off x="4662954" y="1412777"/>
            <a:ext cx="1145014" cy="744259"/>
            <a:chOff x="543130" y="1231581"/>
            <a:chExt cx="1145014" cy="744259"/>
          </a:xfrm>
          <a:scene3d>
            <a:camera prst="orthographicFront"/>
            <a:lightRig rig="chilly" dir="t"/>
          </a:scene3d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FC8093BC-D898-2E42-B729-99741471862B}"/>
                </a:ext>
              </a:extLst>
            </p:cNvPr>
            <p:cNvSpPr/>
            <p:nvPr/>
          </p:nvSpPr>
          <p:spPr>
            <a:xfrm>
              <a:off x="543130" y="1231581"/>
              <a:ext cx="1145014" cy="744259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角丸四角形 4">
              <a:extLst>
                <a:ext uri="{FF2B5EF4-FFF2-40B4-BE49-F238E27FC236}">
                  <a16:creationId xmlns:a16="http://schemas.microsoft.com/office/drawing/2014/main" id="{FD789F67-AAD3-0942-B507-9710BBF70F95}"/>
                </a:ext>
              </a:extLst>
            </p:cNvPr>
            <p:cNvSpPr txBox="1"/>
            <p:nvPr/>
          </p:nvSpPr>
          <p:spPr>
            <a:xfrm>
              <a:off x="579462" y="1267913"/>
              <a:ext cx="1072350" cy="6715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600" dirty="0"/>
                <a:t>Fabrication</a:t>
              </a:r>
              <a:endParaRPr lang="ja-JP" altLang="en-US" sz="160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5A12D09-0EBB-794D-A886-B7811A808E40}"/>
              </a:ext>
            </a:extLst>
          </p:cNvPr>
          <p:cNvGrpSpPr/>
          <p:nvPr/>
        </p:nvGrpSpPr>
        <p:grpSpPr>
          <a:xfrm rot="16200000">
            <a:off x="5625779" y="5138230"/>
            <a:ext cx="1159322" cy="434153"/>
            <a:chOff x="5463" y="600125"/>
            <a:chExt cx="1238732" cy="743965"/>
          </a:xfrm>
          <a:scene3d>
            <a:camera prst="orthographicFront"/>
            <a:lightRig rig="threePt" dir="t">
              <a:rot lat="0" lon="0" rev="10800000"/>
            </a:lightRig>
          </a:scene3d>
        </p:grpSpPr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CCEB53A7-4067-4A4D-B5FB-6914F3A59B90}"/>
                </a:ext>
              </a:extLst>
            </p:cNvPr>
            <p:cNvSpPr/>
            <p:nvPr/>
          </p:nvSpPr>
          <p:spPr>
            <a:xfrm>
              <a:off x="5463" y="600125"/>
              <a:ext cx="1238732" cy="743965"/>
            </a:xfrm>
            <a:prstGeom prst="roundRect">
              <a:avLst>
                <a:gd name="adj" fmla="val 10000"/>
              </a:avLst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角丸四角形 4">
              <a:extLst>
                <a:ext uri="{FF2B5EF4-FFF2-40B4-BE49-F238E27FC236}">
                  <a16:creationId xmlns:a16="http://schemas.microsoft.com/office/drawing/2014/main" id="{13029F4B-1C6B-8547-BE2B-4634A970EE28}"/>
                </a:ext>
              </a:extLst>
            </p:cNvPr>
            <p:cNvSpPr txBox="1"/>
            <p:nvPr/>
          </p:nvSpPr>
          <p:spPr>
            <a:xfrm>
              <a:off x="27253" y="621915"/>
              <a:ext cx="1195152" cy="7003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400" dirty="0"/>
                <a:t>Cold Maintenance</a:t>
              </a:r>
              <a:endParaRPr lang="ja-JP" altLang="en-US" sz="1400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B116541F-760F-3F48-AE2C-79B3E5E22DFC}"/>
              </a:ext>
            </a:extLst>
          </p:cNvPr>
          <p:cNvGrpSpPr/>
          <p:nvPr/>
        </p:nvGrpSpPr>
        <p:grpSpPr>
          <a:xfrm>
            <a:off x="6525943" y="4782839"/>
            <a:ext cx="900475" cy="369714"/>
            <a:chOff x="5463" y="600125"/>
            <a:chExt cx="1022192" cy="743965"/>
          </a:xfrm>
          <a:scene3d>
            <a:camera prst="orthographicFront"/>
            <a:lightRig rig="threePt" dir="t">
              <a:rot lat="0" lon="0" rev="10800000"/>
            </a:lightRig>
          </a:scene3d>
        </p:grpSpPr>
        <p:sp>
          <p:nvSpPr>
            <p:cNvPr id="50" name="角丸四角形 49">
              <a:extLst>
                <a:ext uri="{FF2B5EF4-FFF2-40B4-BE49-F238E27FC236}">
                  <a16:creationId xmlns:a16="http://schemas.microsoft.com/office/drawing/2014/main" id="{79091A3E-0098-0642-86AA-21F2BC9BEFAE}"/>
                </a:ext>
              </a:extLst>
            </p:cNvPr>
            <p:cNvSpPr/>
            <p:nvPr/>
          </p:nvSpPr>
          <p:spPr>
            <a:xfrm>
              <a:off x="5463" y="600125"/>
              <a:ext cx="1022191" cy="743965"/>
            </a:xfrm>
            <a:prstGeom prst="roundRect">
              <a:avLst>
                <a:gd name="adj" fmla="val 10000"/>
              </a:avLst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角丸四角形 4">
              <a:extLst>
                <a:ext uri="{FF2B5EF4-FFF2-40B4-BE49-F238E27FC236}">
                  <a16:creationId xmlns:a16="http://schemas.microsoft.com/office/drawing/2014/main" id="{B5FA0D94-2114-3348-AC45-28DC99CB6770}"/>
                </a:ext>
              </a:extLst>
            </p:cNvPr>
            <p:cNvSpPr txBox="1"/>
            <p:nvPr/>
          </p:nvSpPr>
          <p:spPr>
            <a:xfrm>
              <a:off x="27253" y="621916"/>
              <a:ext cx="1000402" cy="7003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400" dirty="0"/>
                <a:t>Excitation</a:t>
              </a:r>
              <a:endParaRPr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9B45C051-BC63-3A43-9D18-36CE95D28C1E}"/>
              </a:ext>
            </a:extLst>
          </p:cNvPr>
          <p:cNvGrpSpPr/>
          <p:nvPr/>
        </p:nvGrpSpPr>
        <p:grpSpPr>
          <a:xfrm rot="16200000">
            <a:off x="7135841" y="5152543"/>
            <a:ext cx="1159322" cy="434153"/>
            <a:chOff x="5463" y="600125"/>
            <a:chExt cx="1238732" cy="743965"/>
          </a:xfrm>
          <a:scene3d>
            <a:camera prst="orthographicFront"/>
            <a:lightRig rig="threePt" dir="t">
              <a:rot lat="0" lon="0" rev="10800000"/>
            </a:lightRig>
          </a:scene3d>
        </p:grpSpPr>
        <p:sp>
          <p:nvSpPr>
            <p:cNvPr id="53" name="角丸四角形 52">
              <a:extLst>
                <a:ext uri="{FF2B5EF4-FFF2-40B4-BE49-F238E27FC236}">
                  <a16:creationId xmlns:a16="http://schemas.microsoft.com/office/drawing/2014/main" id="{B5B221AE-51FF-D145-9E54-07AD91D455F9}"/>
                </a:ext>
              </a:extLst>
            </p:cNvPr>
            <p:cNvSpPr/>
            <p:nvPr/>
          </p:nvSpPr>
          <p:spPr>
            <a:xfrm>
              <a:off x="5463" y="600125"/>
              <a:ext cx="1238732" cy="743965"/>
            </a:xfrm>
            <a:prstGeom prst="roundRect">
              <a:avLst>
                <a:gd name="adj" fmla="val 10000"/>
              </a:avLst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角丸四角形 4">
              <a:extLst>
                <a:ext uri="{FF2B5EF4-FFF2-40B4-BE49-F238E27FC236}">
                  <a16:creationId xmlns:a16="http://schemas.microsoft.com/office/drawing/2014/main" id="{B7F96932-07A3-0842-976B-15173478B800}"/>
                </a:ext>
              </a:extLst>
            </p:cNvPr>
            <p:cNvSpPr txBox="1"/>
            <p:nvPr/>
          </p:nvSpPr>
          <p:spPr>
            <a:xfrm>
              <a:off x="27253" y="621915"/>
              <a:ext cx="1195152" cy="7003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1400" dirty="0"/>
                <a:t>Cold Maintenance</a:t>
              </a:r>
              <a:endParaRPr lang="ja-JP" altLang="en-US" sz="1400"/>
            </a:p>
          </p:txBody>
        </p:sp>
      </p:grpSp>
      <p:sp>
        <p:nvSpPr>
          <p:cNvPr id="7187" name="テキスト ボックス 55">
            <a:extLst>
              <a:ext uri="{FF2B5EF4-FFF2-40B4-BE49-F238E27FC236}">
                <a16:creationId xmlns:a16="http://schemas.microsoft.com/office/drawing/2014/main" id="{96853337-BE83-4CAB-8B2E-FB814049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5095875"/>
            <a:ext cx="134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Repeat . . . . </a:t>
            </a:r>
            <a:endParaRPr lang="ja-JP" altLang="en-US"/>
          </a:p>
        </p:txBody>
      </p:sp>
      <p:sp>
        <p:nvSpPr>
          <p:cNvPr id="7188" name="テキスト ボックス 56">
            <a:extLst>
              <a:ext uri="{FF2B5EF4-FFF2-40B4-BE49-F238E27FC236}">
                <a16:creationId xmlns:a16="http://schemas.microsoft.com/office/drawing/2014/main" id="{8CAC8F98-EF3D-46E5-8CBC-47C6E8E4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3" y="5597525"/>
            <a:ext cx="269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u="sng" dirty="0"/>
              <a:t>Never warm up SC magnet</a:t>
            </a:r>
            <a:endParaRPr lang="ja-JP" altLang="en-US" u="sng"/>
          </a:p>
        </p:txBody>
      </p:sp>
      <p:sp>
        <p:nvSpPr>
          <p:cNvPr id="7189" name="テキスト ボックス 57">
            <a:extLst>
              <a:ext uri="{FF2B5EF4-FFF2-40B4-BE49-F238E27FC236}">
                <a16:creationId xmlns:a16="http://schemas.microsoft.com/office/drawing/2014/main" id="{8AC54D0D-4757-4B1A-97CF-99D5E554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379" y="6299872"/>
            <a:ext cx="393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</a:rPr>
              <a:t>Continuous operation of cryocoolers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7190" name="テキスト ボックス 58">
            <a:extLst>
              <a:ext uri="{FF2B5EF4-FFF2-40B4-BE49-F238E27FC236}">
                <a16:creationId xmlns:a16="http://schemas.microsoft.com/office/drawing/2014/main" id="{61FD760A-6AC8-4F77-9B88-B72DB66B2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040" y="6305200"/>
            <a:ext cx="2268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</a:rPr>
              <a:t>longer than 10 years</a:t>
            </a:r>
            <a:endParaRPr lang="ja-JP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図 16">
            <a:extLst>
              <a:ext uri="{FF2B5EF4-FFF2-40B4-BE49-F238E27FC236}">
                <a16:creationId xmlns:a16="http://schemas.microsoft.com/office/drawing/2014/main" id="{3B9B57F8-8B6D-49A4-9708-DB5979CDE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/>
          <a:stretch>
            <a:fillRect/>
          </a:stretch>
        </p:blipFill>
        <p:spPr bwMode="auto">
          <a:xfrm>
            <a:off x="8653464" y="385832"/>
            <a:ext cx="3122841" cy="21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タイトル 1">
            <a:extLst>
              <a:ext uri="{FF2B5EF4-FFF2-40B4-BE49-F238E27FC236}">
                <a16:creationId xmlns:a16="http://schemas.microsoft.com/office/drawing/2014/main" id="{20CDF8F6-D967-4D25-A208-A7E8DDA27F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7964" y="133351"/>
            <a:ext cx="7620000" cy="712788"/>
          </a:xfrm>
        </p:spPr>
        <p:txBody>
          <a:bodyPr/>
          <a:lstStyle/>
          <a:p>
            <a:r>
              <a:rPr lang="en-US" altLang="ja-JP" sz="3600" dirty="0" err="1"/>
              <a:t>BigRIPS</a:t>
            </a:r>
            <a:r>
              <a:rPr lang="en-US" altLang="ja-JP" sz="3600" dirty="0"/>
              <a:t> and RI-beam Delivery Lines</a:t>
            </a:r>
            <a:endParaRPr lang="ja-JP" altLang="en-US" sz="3600"/>
          </a:p>
        </p:txBody>
      </p:sp>
      <p:sp>
        <p:nvSpPr>
          <p:cNvPr id="8195" name="テキスト ボックス 10">
            <a:extLst>
              <a:ext uri="{FF2B5EF4-FFF2-40B4-BE49-F238E27FC236}">
                <a16:creationId xmlns:a16="http://schemas.microsoft.com/office/drawing/2014/main" id="{89ADBF53-528B-4C79-8CAF-2B2025A2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77" y="946151"/>
            <a:ext cx="662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2000" dirty="0"/>
              <a:t>Unique large aperture (ID 240mm) 100m-long Beam Lines </a:t>
            </a:r>
          </a:p>
        </p:txBody>
      </p:sp>
      <p:pic>
        <p:nvPicPr>
          <p:cNvPr id="8196" name="図 12">
            <a:extLst>
              <a:ext uri="{FF2B5EF4-FFF2-40B4-BE49-F238E27FC236}">
                <a16:creationId xmlns:a16="http://schemas.microsoft.com/office/drawing/2014/main" id="{A8EB6A3A-FB7E-475C-903C-B789DF256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46" y="4479132"/>
            <a:ext cx="38163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テキスト ボックス 13">
            <a:extLst>
              <a:ext uri="{FF2B5EF4-FFF2-40B4-BE49-F238E27FC236}">
                <a16:creationId xmlns:a16="http://schemas.microsoft.com/office/drawing/2014/main" id="{D3E19974-1812-400C-A9C5-FCDB3294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483" y="6427742"/>
            <a:ext cx="314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STQ18 on circular motion stage</a:t>
            </a:r>
            <a:endParaRPr lang="ja-JP" altLang="en-US"/>
          </a:p>
        </p:txBody>
      </p:sp>
      <p:sp>
        <p:nvSpPr>
          <p:cNvPr id="18" name="右矢印 17">
            <a:extLst>
              <a:ext uri="{FF2B5EF4-FFF2-40B4-BE49-F238E27FC236}">
                <a16:creationId xmlns:a16="http://schemas.microsoft.com/office/drawing/2014/main" id="{5CE04E02-4DFF-6B41-B92B-CCDC2DAB6CC5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8050352" y="5294448"/>
            <a:ext cx="696913" cy="185737"/>
          </a:xfrm>
          <a:prstGeom prst="rightArrow">
            <a:avLst>
              <a:gd name="adj1" fmla="val 50000"/>
              <a:gd name="adj2" fmla="val 49748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99" name="テキスト ボックス 11">
            <a:extLst>
              <a:ext uri="{FF2B5EF4-FFF2-40B4-BE49-F238E27FC236}">
                <a16:creationId xmlns:a16="http://schemas.microsoft.com/office/drawing/2014/main" id="{54FFEA65-221D-493F-B433-63F28A68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948" y="2922588"/>
            <a:ext cx="3186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2000"/>
              <a:t>No Transfer Line needed</a:t>
            </a:r>
          </a:p>
          <a:p>
            <a:pPr lvl="1" algn="l" eaLnBrk="1" hangingPunct="1"/>
            <a:endParaRPr lang="en-US" altLang="ja-JP" sz="200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2000"/>
              <a:t>Flexible in beam-line design</a:t>
            </a:r>
          </a:p>
        </p:txBody>
      </p:sp>
      <p:pic>
        <p:nvPicPr>
          <p:cNvPr id="8200" name="図 10" descr="Fig2.tiff">
            <a:extLst>
              <a:ext uri="{FF2B5EF4-FFF2-40B4-BE49-F238E27FC236}">
                <a16:creationId xmlns:a16="http://schemas.microsoft.com/office/drawing/2014/main" id="{FBC33EE0-1CBB-4CF7-874E-4708998A1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54" y="4608015"/>
            <a:ext cx="23304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テキスト ボックス 13">
            <a:extLst>
              <a:ext uri="{FF2B5EF4-FFF2-40B4-BE49-F238E27FC236}">
                <a16:creationId xmlns:a16="http://schemas.microsoft.com/office/drawing/2014/main" id="{FBF33F05-4C8D-4CBE-98D4-963DB9CF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4" y="64436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STQ18 is used in 2 beam lines</a:t>
            </a:r>
          </a:p>
        </p:txBody>
      </p:sp>
      <p:pic>
        <p:nvPicPr>
          <p:cNvPr id="8202" name="図 31" descr="ZeroDegree_1.jpg">
            <a:extLst>
              <a:ext uri="{FF2B5EF4-FFF2-40B4-BE49-F238E27FC236}">
                <a16:creationId xmlns:a16="http://schemas.microsoft.com/office/drawing/2014/main" id="{7CCCEE72-13E2-4D52-AA12-EA6ED94F3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21796" r="1962" b="36137"/>
          <a:stretch>
            <a:fillRect/>
          </a:stretch>
        </p:blipFill>
        <p:spPr bwMode="auto">
          <a:xfrm>
            <a:off x="7625896" y="3100232"/>
            <a:ext cx="40322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ED418C-7E1E-E043-B626-3BF2859F007C}"/>
              </a:ext>
            </a:extLst>
          </p:cNvPr>
          <p:cNvSpPr txBox="1"/>
          <p:nvPr/>
        </p:nvSpPr>
        <p:spPr>
          <a:xfrm>
            <a:off x="2051730" y="2249035"/>
            <a:ext cx="2506662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STQ with Cryocoolers</a:t>
            </a:r>
            <a:endParaRPr lang="ja-JP" altLang="en-US" sz="2000">
              <a:solidFill>
                <a:srgbClr val="000000"/>
              </a:solidFill>
            </a:endParaRPr>
          </a:p>
        </p:txBody>
      </p:sp>
      <p:pic>
        <p:nvPicPr>
          <p:cNvPr id="8204" name="Picture 3">
            <a:extLst>
              <a:ext uri="{FF2B5EF4-FFF2-40B4-BE49-F238E27FC236}">
                <a16:creationId xmlns:a16="http://schemas.microsoft.com/office/drawing/2014/main" id="{C19DEE09-9F00-49A5-A28A-91C91636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t="7323" r="5612" b="12122"/>
          <a:stretch>
            <a:fillRect/>
          </a:stretch>
        </p:blipFill>
        <p:spPr bwMode="auto">
          <a:xfrm>
            <a:off x="7720469" y="1152754"/>
            <a:ext cx="23733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正方形/長方形 1">
            <a:extLst>
              <a:ext uri="{FF2B5EF4-FFF2-40B4-BE49-F238E27FC236}">
                <a16:creationId xmlns:a16="http://schemas.microsoft.com/office/drawing/2014/main" id="{46163B48-13AE-411C-813C-88041A6AB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480" y="1472748"/>
            <a:ext cx="374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consists of 22 </a:t>
            </a:r>
            <a:r>
              <a:rPr lang="en-US" altLang="ja-JP">
                <a:solidFill>
                  <a:srgbClr val="FF0000"/>
                </a:solidFill>
              </a:rPr>
              <a:t>“Stand-alone” </a:t>
            </a:r>
          </a:p>
          <a:p>
            <a:pPr algn="l" eaLnBrk="1" hangingPunct="1"/>
            <a:r>
              <a:rPr lang="en-US" altLang="ja-JP">
                <a:solidFill>
                  <a:srgbClr val="FF0000"/>
                </a:solidFill>
              </a:rPr>
              <a:t>Superconducting Triplet Quadrapoles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>
            <a:extLst>
              <a:ext uri="{FF2B5EF4-FFF2-40B4-BE49-F238E27FC236}">
                <a16:creationId xmlns:a16="http://schemas.microsoft.com/office/drawing/2014/main" id="{56A4F520-A7CC-42D4-B824-EC9806AD1C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7787"/>
            <a:ext cx="5943600" cy="615950"/>
          </a:xfrm>
        </p:spPr>
        <p:txBody>
          <a:bodyPr/>
          <a:lstStyle/>
          <a:p>
            <a:r>
              <a:rPr lang="en-US" altLang="ja-JP" sz="3600" dirty="0"/>
              <a:t>STQ Magnet Specification </a:t>
            </a:r>
            <a:endParaRPr lang="en-US" altLang="ja-JP" dirty="0"/>
          </a:p>
        </p:txBody>
      </p:sp>
      <p:pic>
        <p:nvPicPr>
          <p:cNvPr id="9218" name="Picture 9" descr="IMG_2416">
            <a:extLst>
              <a:ext uri="{FF2B5EF4-FFF2-40B4-BE49-F238E27FC236}">
                <a16:creationId xmlns:a16="http://schemas.microsoft.com/office/drawing/2014/main" id="{E1635D75-D118-481E-B885-A64987A8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10294"/>
          <a:stretch>
            <a:fillRect/>
          </a:stretch>
        </p:blipFill>
        <p:spPr bwMode="auto">
          <a:xfrm>
            <a:off x="1046545" y="3505201"/>
            <a:ext cx="21161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テキスト ボックス 15">
            <a:extLst>
              <a:ext uri="{FF2B5EF4-FFF2-40B4-BE49-F238E27FC236}">
                <a16:creationId xmlns:a16="http://schemas.microsoft.com/office/drawing/2014/main" id="{E47CC465-9CA0-4337-AE7E-73C4B366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6267656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2400" dirty="0">
                <a:solidFill>
                  <a:srgbClr val="FF0000"/>
                </a:solidFill>
              </a:rPr>
              <a:t>Conservative LTS Quads</a:t>
            </a:r>
          </a:p>
        </p:txBody>
      </p:sp>
      <p:pic>
        <p:nvPicPr>
          <p:cNvPr id="9220" name="Picture 12">
            <a:extLst>
              <a:ext uri="{FF2B5EF4-FFF2-40B4-BE49-F238E27FC236}">
                <a16:creationId xmlns:a16="http://schemas.microsoft.com/office/drawing/2014/main" id="{660C4C53-106E-4003-A2F3-59AFEE33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45" y="838200"/>
            <a:ext cx="2109789" cy="20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triplet3D">
            <a:extLst>
              <a:ext uri="{FF2B5EF4-FFF2-40B4-BE49-F238E27FC236}">
                <a16:creationId xmlns:a16="http://schemas.microsoft.com/office/drawing/2014/main" id="{D2A6EE9E-D852-4CA0-9452-A783DDE9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2"/>
          <a:stretch>
            <a:fillRect/>
          </a:stretch>
        </p:blipFill>
        <p:spPr bwMode="auto">
          <a:xfrm>
            <a:off x="4114800" y="3886200"/>
            <a:ext cx="215423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8">
            <a:extLst>
              <a:ext uri="{FF2B5EF4-FFF2-40B4-BE49-F238E27FC236}">
                <a16:creationId xmlns:a16="http://schemas.microsoft.com/office/drawing/2014/main" id="{69633081-E1D1-4A39-AD02-88037F878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7480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Q500</a:t>
            </a:r>
          </a:p>
        </p:txBody>
      </p:sp>
      <p:sp>
        <p:nvSpPr>
          <p:cNvPr id="9223" name="Text Box 9">
            <a:extLst>
              <a:ext uri="{FF2B5EF4-FFF2-40B4-BE49-F238E27FC236}">
                <a16:creationId xmlns:a16="http://schemas.microsoft.com/office/drawing/2014/main" id="{BF29776C-F3D3-49B5-9C4B-834D18CE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05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Q500</a:t>
            </a:r>
          </a:p>
        </p:txBody>
      </p:sp>
      <p:sp>
        <p:nvSpPr>
          <p:cNvPr id="9224" name="Text Box 11">
            <a:extLst>
              <a:ext uri="{FF2B5EF4-FFF2-40B4-BE49-F238E27FC236}">
                <a16:creationId xmlns:a16="http://schemas.microsoft.com/office/drawing/2014/main" id="{2552CEE4-95B3-422D-A062-DE51FABD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97668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Q800/Q1000</a:t>
            </a:r>
          </a:p>
        </p:txBody>
      </p:sp>
      <p:sp>
        <p:nvSpPr>
          <p:cNvPr id="9225" name="テキスト ボックス 13">
            <a:extLst>
              <a:ext uri="{FF2B5EF4-FFF2-40B4-BE49-F238E27FC236}">
                <a16:creationId xmlns:a16="http://schemas.microsoft.com/office/drawing/2014/main" id="{DD1076E9-79CB-4DA7-8479-87E8F92DB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721" y="2895600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Superferric</a:t>
            </a:r>
            <a:endParaRPr lang="ja-JP" altLang="en-US"/>
          </a:p>
        </p:txBody>
      </p:sp>
      <p:sp>
        <p:nvSpPr>
          <p:cNvPr id="6159" name="Text Box 21">
            <a:extLst>
              <a:ext uri="{FF2B5EF4-FFF2-40B4-BE49-F238E27FC236}">
                <a16:creationId xmlns:a16="http://schemas.microsoft.com/office/drawing/2014/main" id="{C58438E1-6AE3-C845-A6B4-3D7FF6F3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988" y="5831660"/>
            <a:ext cx="3600450" cy="400050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chemeClr val="dk1"/>
                </a:solidFill>
                <a:latin typeface="Times New Roman" charset="0"/>
                <a:ea typeface="+mn-ea"/>
              </a:rPr>
              <a:t>Total Cold mass  ~ 9.4/10.2 tons</a:t>
            </a:r>
          </a:p>
        </p:txBody>
      </p:sp>
      <p:sp>
        <p:nvSpPr>
          <p:cNvPr id="9227" name="Text Box 21">
            <a:extLst>
              <a:ext uri="{FF2B5EF4-FFF2-40B4-BE49-F238E27FC236}">
                <a16:creationId xmlns:a16="http://schemas.microsoft.com/office/drawing/2014/main" id="{827553AB-7740-41C9-8AB0-3BB1ADBE4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5391150"/>
            <a:ext cx="288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>
                <a:latin typeface="Times New Roman" panose="02020603050405020304" pitchFamily="18" charset="0"/>
              </a:rPr>
              <a:t>Triplet in single cryostat</a:t>
            </a:r>
          </a:p>
        </p:txBody>
      </p:sp>
      <p:pic>
        <p:nvPicPr>
          <p:cNvPr id="9228" name="Picture 4">
            <a:extLst>
              <a:ext uri="{FF2B5EF4-FFF2-40B4-BE49-F238E27FC236}">
                <a16:creationId xmlns:a16="http://schemas.microsoft.com/office/drawing/2014/main" id="{EF4C03C9-6D6D-4D26-80AA-0AAE73B6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18621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正方形/長方形 18">
            <a:extLst>
              <a:ext uri="{FF2B5EF4-FFF2-40B4-BE49-F238E27FC236}">
                <a16:creationId xmlns:a16="http://schemas.microsoft.com/office/drawing/2014/main" id="{50A912DE-3D09-4259-AD22-557EFD817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2830514"/>
            <a:ext cx="197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anose="02020603050405020304" pitchFamily="18" charset="0"/>
              </a:rPr>
              <a:t>Flat Racetrack Coil</a:t>
            </a:r>
            <a:endParaRPr lang="ja-JP" altLang="en-US"/>
          </a:p>
        </p:txBody>
      </p:sp>
      <p:sp>
        <p:nvSpPr>
          <p:cNvPr id="9230" name="正方形/長方形 19">
            <a:extLst>
              <a:ext uri="{FF2B5EF4-FFF2-40B4-BE49-F238E27FC236}">
                <a16:creationId xmlns:a16="http://schemas.microsoft.com/office/drawing/2014/main" id="{7B8FB3F2-ECF1-47E0-9B1C-03C63FEFC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25714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anose="02020603050405020304" pitchFamily="18" charset="0"/>
                <a:ea typeface="ＭＳ 明朝" panose="02020609040205080304" pitchFamily="17" charset="-128"/>
              </a:rPr>
              <a:t>NbTi </a:t>
            </a:r>
            <a:endParaRPr lang="ja-JP" altLang="en-US"/>
          </a:p>
        </p:txBody>
      </p:sp>
      <p:sp>
        <p:nvSpPr>
          <p:cNvPr id="9231" name="テキスト ボックス 22">
            <a:extLst>
              <a:ext uri="{FF2B5EF4-FFF2-40B4-BE49-F238E27FC236}">
                <a16:creationId xmlns:a16="http://schemas.microsoft.com/office/drawing/2014/main" id="{D924EA10-59C1-4637-8987-86D96008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1" y="57912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LHe bath cooling</a:t>
            </a:r>
            <a:endParaRPr lang="ja-JP" altLang="en-US"/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BAA290B6-947B-D240-8183-F74B59B47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06718"/>
              </p:ext>
            </p:extLst>
          </p:nvPr>
        </p:nvGraphicFramePr>
        <p:xfrm>
          <a:off x="7349588" y="3545661"/>
          <a:ext cx="4038600" cy="2111457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1417145616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199384722"/>
                    </a:ext>
                  </a:extLst>
                </a:gridCol>
              </a:tblGrid>
              <a:tr h="3491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Osaka" panose="020B0600000000000000" pitchFamily="34" charset="-128"/>
                        </a:rPr>
                        <a:t>Q500/Q800/Q100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84495"/>
                  </a:ext>
                </a:extLst>
              </a:tr>
              <a:tr h="3491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Effective  length [m]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~ 0.54 / ~0.84 / ~1.04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35818"/>
                  </a:ext>
                </a:extLst>
              </a:tr>
              <a:tr h="3491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Pole-tip dia.  [mm]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340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47373"/>
                  </a:ext>
                </a:extLst>
              </a:tr>
              <a:tr h="3491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Warm bore dia.  [mm]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240</a:t>
                      </a: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60429"/>
                  </a:ext>
                </a:extLst>
              </a:tr>
              <a:tr h="3491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Length of iron [mm]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440 / 740 / 940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12739"/>
                  </a:ext>
                </a:extLst>
              </a:tr>
              <a:tr h="365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OD of yoke [mm]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960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30347"/>
                  </a:ext>
                </a:extLst>
              </a:tr>
            </a:tbl>
          </a:graphicData>
        </a:graphic>
      </p:graphicFrame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AD899431-05A3-D74E-A9DC-2B1D7B8A0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40774"/>
              </p:ext>
            </p:extLst>
          </p:nvPr>
        </p:nvGraphicFramePr>
        <p:xfrm>
          <a:off x="7349588" y="648473"/>
          <a:ext cx="4038600" cy="31956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17624659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88757013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Osaka" panose="020B0600000000000000" pitchFamily="34" charset="-128"/>
                        </a:rPr>
                        <a:t>Q500/Q800/Q100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047212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Field gradient [T/m]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14.1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22316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Osaka" panose="020B0600000000000000" pitchFamily="34" charset="-128"/>
                        </a:rPr>
                        <a:t>Conductor size [mm]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2" charset="2"/>
                          <a:ea typeface="ＭＳ 明朝" panose="02020609040205080304" pitchFamily="49" charset="-128"/>
                        </a:rPr>
                        <a:t>f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1.15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08790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Cu/super ratio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6.5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75238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# of turns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1405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08017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Ic/Iop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3.5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318328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Nominal current [A]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142 / 137 / 135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82550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Current density [A/ mm</a:t>
                      </a:r>
                      <a:r>
                        <a:rPr kumimoji="1" lang="en-US" altLang="ja-JP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115 / 110 / 109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68188"/>
                  </a:ext>
                </a:extLst>
              </a:tr>
              <a:tr h="355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Stored energy [MJ]</a:t>
                      </a:r>
                      <a:endParaRPr kumimoji="1" lang="ja-JP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pitchFamily="2" charset="0"/>
                        <a:ea typeface="Osaka" panose="020B0600000000000000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" pitchFamily="2" charset="0"/>
                          <a:ea typeface="Osaka" panose="020B0600000000000000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0.13 / 0.19 </a:t>
                      </a:r>
                      <a:r>
                        <a:rPr kumimoji="1" lang="en-US" altLang="ja-JP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/ 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2" charset="0"/>
                          <a:ea typeface="ＭＳ 明朝" panose="02020609040205080304" pitchFamily="49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88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再凝縮型STQ構造図">
            <a:extLst>
              <a:ext uri="{FF2B5EF4-FFF2-40B4-BE49-F238E27FC236}">
                <a16:creationId xmlns:a16="http://schemas.microsoft.com/office/drawing/2014/main" id="{7F2333D5-B46D-4F63-827A-388D0AEA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38243" r="13078" b="16051"/>
          <a:stretch>
            <a:fillRect/>
          </a:stretch>
        </p:blipFill>
        <p:spPr bwMode="auto">
          <a:xfrm>
            <a:off x="1838203" y="1822450"/>
            <a:ext cx="45545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FBD8DD77-254F-5D4B-A2E7-B41E39917B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750" y="-30162"/>
            <a:ext cx="4565650" cy="931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/>
              <a:t>STQ with Cryocoolers</a:t>
            </a:r>
          </a:p>
        </p:txBody>
      </p:sp>
      <p:sp>
        <p:nvSpPr>
          <p:cNvPr id="11267" name="Text Box 9">
            <a:extLst>
              <a:ext uri="{FF2B5EF4-FFF2-40B4-BE49-F238E27FC236}">
                <a16:creationId xmlns:a16="http://schemas.microsoft.com/office/drawing/2014/main" id="{508CC05E-D521-4F74-98A7-900F8AF8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052" y="2524125"/>
            <a:ext cx="119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HTSC PLs</a:t>
            </a:r>
          </a:p>
        </p:txBody>
      </p:sp>
      <p:sp>
        <p:nvSpPr>
          <p:cNvPr id="11268" name="Text Box 11">
            <a:extLst>
              <a:ext uri="{FF2B5EF4-FFF2-40B4-BE49-F238E27FC236}">
                <a16:creationId xmlns:a16="http://schemas.microsoft.com/office/drawing/2014/main" id="{BAA335B2-8F0B-4F36-83B1-C79822BB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793" y="1098550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u="sng"/>
              <a:t>4K Cooler</a:t>
            </a:r>
          </a:p>
        </p:txBody>
      </p:sp>
      <p:sp>
        <p:nvSpPr>
          <p:cNvPr id="11269" name="Text Box 12">
            <a:extLst>
              <a:ext uri="{FF2B5EF4-FFF2-40B4-BE49-F238E27FC236}">
                <a16:creationId xmlns:a16="http://schemas.microsoft.com/office/drawing/2014/main" id="{40FDCB63-E3EF-42C1-9A86-BF225132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065" y="1073150"/>
            <a:ext cx="207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u="sng"/>
              <a:t>Shield &amp; PL Cooler</a:t>
            </a:r>
          </a:p>
        </p:txBody>
      </p:sp>
      <p:sp>
        <p:nvSpPr>
          <p:cNvPr id="11270" name="Text Box 13">
            <a:extLst>
              <a:ext uri="{FF2B5EF4-FFF2-40B4-BE49-F238E27FC236}">
                <a16:creationId xmlns:a16="http://schemas.microsoft.com/office/drawing/2014/main" id="{1656320E-55FF-49E4-908C-8E0887EE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679" y="1430338"/>
            <a:ext cx="1539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GM/JT cooler </a:t>
            </a:r>
          </a:p>
          <a:p>
            <a:pPr eaLnBrk="1" hangingPunct="1"/>
            <a:r>
              <a:rPr lang="en-US" altLang="ja-JP"/>
              <a:t>2.5W@4.3K</a:t>
            </a:r>
          </a:p>
        </p:txBody>
      </p:sp>
      <p:sp>
        <p:nvSpPr>
          <p:cNvPr id="11271" name="Text Box 14">
            <a:extLst>
              <a:ext uri="{FF2B5EF4-FFF2-40B4-BE49-F238E27FC236}">
                <a16:creationId xmlns:a16="http://schemas.microsoft.com/office/drawing/2014/main" id="{4EF83538-4BB8-40BE-A6B4-8E24DDE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15" y="1462088"/>
            <a:ext cx="2390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Single-stage GM cooler</a:t>
            </a:r>
          </a:p>
          <a:p>
            <a:pPr eaLnBrk="1" hangingPunct="1"/>
            <a:r>
              <a:rPr lang="en-US" altLang="ja-JP"/>
              <a:t> 90W@80K</a:t>
            </a:r>
          </a:p>
        </p:txBody>
      </p:sp>
      <p:sp>
        <p:nvSpPr>
          <p:cNvPr id="11272" name="テキスト ボックス 15">
            <a:extLst>
              <a:ext uri="{FF2B5EF4-FFF2-40B4-BE49-F238E27FC236}">
                <a16:creationId xmlns:a16="http://schemas.microsoft.com/office/drawing/2014/main" id="{D0864DA8-DEC6-40A2-861B-83A5A9EC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4492626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2400">
                <a:solidFill>
                  <a:srgbClr val="FF0000"/>
                </a:solidFill>
              </a:rPr>
              <a:t>Small Heat Load  &lt; 2W </a:t>
            </a:r>
          </a:p>
        </p:txBody>
      </p:sp>
      <p:sp>
        <p:nvSpPr>
          <p:cNvPr id="11273" name="テキスト ボックス 15">
            <a:extLst>
              <a:ext uri="{FF2B5EF4-FFF2-40B4-BE49-F238E27FC236}">
                <a16:creationId xmlns:a16="http://schemas.microsoft.com/office/drawing/2014/main" id="{A158E7C0-6291-4B5A-8C07-D4DF7FE8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83201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2400">
                <a:solidFill>
                  <a:srgbClr val="FF0000"/>
                </a:solidFill>
              </a:rPr>
              <a:t>Large Cold Mass  ~10 ton</a:t>
            </a:r>
          </a:p>
        </p:txBody>
      </p:sp>
      <p:sp>
        <p:nvSpPr>
          <p:cNvPr id="11274" name="上下矢印 15">
            <a:extLst>
              <a:ext uri="{FF2B5EF4-FFF2-40B4-BE49-F238E27FC236}">
                <a16:creationId xmlns:a16="http://schemas.microsoft.com/office/drawing/2014/main" id="{96B05C27-787E-4AD5-87F0-1660959C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4946651"/>
            <a:ext cx="182562" cy="307975"/>
          </a:xfrm>
          <a:prstGeom prst="upDownArrow">
            <a:avLst>
              <a:gd name="adj1" fmla="val 50000"/>
              <a:gd name="adj2" fmla="val 499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275" name="正方形/長方形 16">
            <a:extLst>
              <a:ext uri="{FF2B5EF4-FFF2-40B4-BE49-F238E27FC236}">
                <a16:creationId xmlns:a16="http://schemas.microsoft.com/office/drawing/2014/main" id="{A55928E6-2675-4CF3-8589-5FCAE4A7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752" y="2101850"/>
            <a:ext cx="1281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SHI CG308</a:t>
            </a:r>
          </a:p>
        </p:txBody>
      </p:sp>
      <p:sp>
        <p:nvSpPr>
          <p:cNvPr id="11276" name="正方形/長方形 17">
            <a:extLst>
              <a:ext uri="{FF2B5EF4-FFF2-40B4-BE49-F238E27FC236}">
                <a16:creationId xmlns:a16="http://schemas.microsoft.com/office/drawing/2014/main" id="{E8E6D4FE-F9C0-40F4-8F7D-97933964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940" y="2074864"/>
            <a:ext cx="127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SHI CG110</a:t>
            </a:r>
          </a:p>
        </p:txBody>
      </p:sp>
      <p:sp>
        <p:nvSpPr>
          <p:cNvPr id="11277" name="テキスト ボックス 19">
            <a:extLst>
              <a:ext uri="{FF2B5EF4-FFF2-40B4-BE49-F238E27FC236}">
                <a16:creationId xmlns:a16="http://schemas.microsoft.com/office/drawing/2014/main" id="{DA334312-FE32-4253-A4FE-513EBB14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64" y="4308476"/>
            <a:ext cx="143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 He Vessel</a:t>
            </a:r>
          </a:p>
          <a:p>
            <a:pPr algn="l" eaLnBrk="1" hangingPunct="1"/>
            <a:r>
              <a:rPr lang="en-US" altLang="ja-JP"/>
              <a:t> LHe ~500 L </a:t>
            </a:r>
            <a:endParaRPr lang="ja-JP" altLang="en-US"/>
          </a:p>
        </p:txBody>
      </p:sp>
      <p:pic>
        <p:nvPicPr>
          <p:cNvPr id="11278" name="Picture 29" descr="IMG_2416">
            <a:extLst>
              <a:ext uri="{FF2B5EF4-FFF2-40B4-BE49-F238E27FC236}">
                <a16:creationId xmlns:a16="http://schemas.microsoft.com/office/drawing/2014/main" id="{4A04698A-677C-46FC-8EC5-8792DDE0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8333"/>
          <a:stretch>
            <a:fillRect/>
          </a:stretch>
        </p:blipFill>
        <p:spPr bwMode="auto">
          <a:xfrm>
            <a:off x="9371251" y="288132"/>
            <a:ext cx="1709738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テキスト ボックス 1">
            <a:extLst>
              <a:ext uri="{FF2B5EF4-FFF2-40B4-BE49-F238E27FC236}">
                <a16:creationId xmlns:a16="http://schemas.microsoft.com/office/drawing/2014/main" id="{E7E66D98-DE14-4800-9F67-4C4C7734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2806700"/>
            <a:ext cx="384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Cryocooler with Gas Driven Displacer</a:t>
            </a:r>
            <a:endParaRPr lang="ja-JP" altLang="en-US"/>
          </a:p>
        </p:txBody>
      </p:sp>
      <p:sp>
        <p:nvSpPr>
          <p:cNvPr id="11280" name="テキスト ボックス 19">
            <a:extLst>
              <a:ext uri="{FF2B5EF4-FFF2-40B4-BE49-F238E27FC236}">
                <a16:creationId xmlns:a16="http://schemas.microsoft.com/office/drawing/2014/main" id="{D89F2219-160B-4652-92F3-46FD6227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6" y="3208339"/>
            <a:ext cx="257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Key of Cold Maintenance</a:t>
            </a:r>
            <a:endParaRPr lang="ja-JP" altLang="en-US"/>
          </a:p>
        </p:txBody>
      </p:sp>
      <p:sp>
        <p:nvSpPr>
          <p:cNvPr id="11281" name="テキスト ボックス 2">
            <a:extLst>
              <a:ext uri="{FF2B5EF4-FFF2-40B4-BE49-F238E27FC236}">
                <a16:creationId xmlns:a16="http://schemas.microsoft.com/office/drawing/2014/main" id="{B468F702-4817-4F89-9464-FC811B66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1" y="3582988"/>
            <a:ext cx="316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room-temp. displacer can be put</a:t>
            </a:r>
          </a:p>
          <a:p>
            <a:pPr algn="l" eaLnBrk="1" hangingPunct="1"/>
            <a:r>
              <a:rPr lang="en-US" altLang="ja-JP"/>
              <a:t>in cold cylinder</a:t>
            </a:r>
            <a:endParaRPr lang="ja-JP" altLang="en-US"/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C0C774AA-494C-2940-8953-701638A80D01}"/>
              </a:ext>
            </a:extLst>
          </p:cNvPr>
          <p:cNvSpPr/>
          <p:nvPr/>
        </p:nvSpPr>
        <p:spPr>
          <a:xfrm>
            <a:off x="2314575" y="6138864"/>
            <a:ext cx="374650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283" name="テキスト ボックス 4">
            <a:extLst>
              <a:ext uri="{FF2B5EF4-FFF2-40B4-BE49-F238E27FC236}">
                <a16:creationId xmlns:a16="http://schemas.microsoft.com/office/drawing/2014/main" id="{E86BD31C-67A7-418A-895F-CE49C69B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1" y="6072188"/>
            <a:ext cx="423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400"/>
              <a:t>Unique Thermal Cycle operation</a:t>
            </a:r>
            <a:endParaRPr lang="ja-JP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7491FF-C834-5349-8A92-3FA3C4FCED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287" y="379786"/>
            <a:ext cx="2771775" cy="549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000" dirty="0"/>
              <a:t>Precooling </a:t>
            </a:r>
          </a:p>
        </p:txBody>
      </p:sp>
      <p:pic>
        <p:nvPicPr>
          <p:cNvPr id="13314" name="Picture 5" descr="IMG_1735">
            <a:extLst>
              <a:ext uri="{FF2B5EF4-FFF2-40B4-BE49-F238E27FC236}">
                <a16:creationId xmlns:a16="http://schemas.microsoft.com/office/drawing/2014/main" id="{D6757E86-2890-407E-BE40-3EC3DB32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2" y="2117724"/>
            <a:ext cx="2888824" cy="21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0ECF0F40-E6CC-4512-87AE-E27557F4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38" y="1682751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/>
              <a:t>Room T (~300K) to 80 K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C5DA0E23-E775-4D3F-9F56-AB00CC78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6940" r="13264" b="14410"/>
          <a:stretch>
            <a:fillRect/>
          </a:stretch>
        </p:blipFill>
        <p:spPr bwMode="auto">
          <a:xfrm>
            <a:off x="3871685" y="2117724"/>
            <a:ext cx="285376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95586CE8-71F4-43AA-9421-8AFDDBD2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870" y="1682751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/>
              <a:t>80 K to 4.5 K</a:t>
            </a:r>
          </a:p>
        </p:txBody>
      </p:sp>
      <p:pic>
        <p:nvPicPr>
          <p:cNvPr id="13318" name="Picture 7" descr="IMG_1715">
            <a:extLst>
              <a:ext uri="{FF2B5EF4-FFF2-40B4-BE49-F238E27FC236}">
                <a16:creationId xmlns:a16="http://schemas.microsoft.com/office/drawing/2014/main" id="{4B98463E-B535-41CC-81DD-51537F14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0" y="2371062"/>
            <a:ext cx="2300812" cy="172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>
            <a:extLst>
              <a:ext uri="{FF2B5EF4-FFF2-40B4-BE49-F238E27FC236}">
                <a16:creationId xmlns:a16="http://schemas.microsoft.com/office/drawing/2014/main" id="{83822B13-FE2D-4A60-BB94-552D745F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042" y="4411662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/>
              <a:t>GM/JT Cooler </a:t>
            </a:r>
          </a:p>
          <a:p>
            <a:pPr algn="l" eaLnBrk="1" hangingPunct="1"/>
            <a:r>
              <a:rPr lang="en-US" altLang="ja-JP" dirty="0"/>
              <a:t>Mounting </a:t>
            </a:r>
          </a:p>
          <a:p>
            <a:pPr algn="l" eaLnBrk="1" hangingPunct="1"/>
            <a:r>
              <a:rPr lang="en-US" altLang="ja-JP" dirty="0"/>
              <a:t>after  precooling</a:t>
            </a:r>
          </a:p>
        </p:txBody>
      </p:sp>
      <p:sp>
        <p:nvSpPr>
          <p:cNvPr id="13320" name="テキスト ボックス 21">
            <a:extLst>
              <a:ext uri="{FF2B5EF4-FFF2-40B4-BE49-F238E27FC236}">
                <a16:creationId xmlns:a16="http://schemas.microsoft.com/office/drawing/2014/main" id="{025B3B69-4B39-4A9B-8864-DD1C503A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575" y="469479"/>
            <a:ext cx="134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2005 ~ 2006</a:t>
            </a:r>
            <a:endParaRPr lang="ja-JP" altLang="en-US"/>
          </a:p>
        </p:txBody>
      </p:sp>
      <p:sp>
        <p:nvSpPr>
          <p:cNvPr id="13321" name="右矢印 22">
            <a:extLst>
              <a:ext uri="{FF2B5EF4-FFF2-40B4-BE49-F238E27FC236}">
                <a16:creationId xmlns:a16="http://schemas.microsoft.com/office/drawing/2014/main" id="{F57F4538-A623-40C7-8D51-385F8262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743" y="3176588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A310F1-1C6E-CC4A-B872-36844692A1AF}"/>
              </a:ext>
            </a:extLst>
          </p:cNvPr>
          <p:cNvSpPr txBox="1"/>
          <p:nvPr/>
        </p:nvSpPr>
        <p:spPr>
          <a:xfrm>
            <a:off x="10375500" y="2580256"/>
            <a:ext cx="1312862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2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Continuous </a:t>
            </a:r>
          </a:p>
          <a:p>
            <a:pPr algn="ctr" eaLnBrk="1" hangingPunct="1"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Operation </a:t>
            </a:r>
          </a:p>
          <a:p>
            <a:pPr algn="ctr" eaLnBrk="1" hangingPunct="1"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of </a:t>
            </a:r>
          </a:p>
          <a:p>
            <a:pPr algn="ctr" eaLnBrk="1" hangingPunct="1"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Cryocoolers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3323" name="テキスト ボックス 1">
            <a:extLst>
              <a:ext uri="{FF2B5EF4-FFF2-40B4-BE49-F238E27FC236}">
                <a16:creationId xmlns:a16="http://schemas.microsoft.com/office/drawing/2014/main" id="{2D0FA73E-C045-4130-B309-326EE341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4411662"/>
            <a:ext cx="2151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Transferring liquid N</a:t>
            </a:r>
          </a:p>
          <a:p>
            <a:pPr algn="l" eaLnBrk="1" hangingPunct="1"/>
            <a:r>
              <a:rPr lang="en-US" altLang="ja-JP"/>
              <a:t>from CE tank</a:t>
            </a:r>
            <a:endParaRPr lang="ja-JP" altLang="en-US"/>
          </a:p>
        </p:txBody>
      </p:sp>
      <p:sp>
        <p:nvSpPr>
          <p:cNvPr id="13324" name="正方形/長方形 2">
            <a:extLst>
              <a:ext uri="{FF2B5EF4-FFF2-40B4-BE49-F238E27FC236}">
                <a16:creationId xmlns:a16="http://schemas.microsoft.com/office/drawing/2014/main" id="{229E864E-F38C-42D1-83B7-4BAA053B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5122861"/>
            <a:ext cx="159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3000 ~ 4000 L </a:t>
            </a:r>
            <a:endParaRPr lang="ja-JP" altLang="en-US"/>
          </a:p>
        </p:txBody>
      </p:sp>
      <p:sp>
        <p:nvSpPr>
          <p:cNvPr id="13325" name="テキスト ボックス 25">
            <a:extLst>
              <a:ext uri="{FF2B5EF4-FFF2-40B4-BE49-F238E27FC236}">
                <a16:creationId xmlns:a16="http://schemas.microsoft.com/office/drawing/2014/main" id="{52126950-800F-4C54-9792-B4EB8574A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245" y="4341813"/>
            <a:ext cx="225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/>
              <a:t>Transferring liquid He</a:t>
            </a:r>
          </a:p>
          <a:p>
            <a:pPr algn="l" eaLnBrk="1" hangingPunct="1"/>
            <a:r>
              <a:rPr lang="en-US" altLang="ja-JP" dirty="0"/>
              <a:t>from Dewar</a:t>
            </a:r>
            <a:endParaRPr lang="ja-JP" altLang="en-US"/>
          </a:p>
        </p:txBody>
      </p:sp>
      <p:sp>
        <p:nvSpPr>
          <p:cNvPr id="13326" name="正方形/長方形 3">
            <a:extLst>
              <a:ext uri="{FF2B5EF4-FFF2-40B4-BE49-F238E27FC236}">
                <a16:creationId xmlns:a16="http://schemas.microsoft.com/office/drawing/2014/main" id="{C1396EBC-9E6B-4049-BB95-0BE18BF98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308" y="5057775"/>
            <a:ext cx="1077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~ 2000 L </a:t>
            </a:r>
            <a:endParaRPr lang="ja-JP" altLang="en-US"/>
          </a:p>
        </p:txBody>
      </p:sp>
      <p:sp>
        <p:nvSpPr>
          <p:cNvPr id="17" name="右矢印 22">
            <a:extLst>
              <a:ext uri="{FF2B5EF4-FFF2-40B4-BE49-F238E27FC236}">
                <a16:creationId xmlns:a16="http://schemas.microsoft.com/office/drawing/2014/main" id="{7167CA97-2038-F34F-9731-BCE47F0E4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813" y="3176588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" name="右矢印 22">
            <a:extLst>
              <a:ext uri="{FF2B5EF4-FFF2-40B4-BE49-F238E27FC236}">
                <a16:creationId xmlns:a16="http://schemas.microsoft.com/office/drawing/2014/main" id="{E561BB02-2DD9-8340-AAA0-1621BEE5D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140" y="3091527"/>
            <a:ext cx="381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図 22" descr="再凝縮ブロック図3.TIF">
            <a:extLst>
              <a:ext uri="{FF2B5EF4-FFF2-40B4-BE49-F238E27FC236}">
                <a16:creationId xmlns:a16="http://schemas.microsoft.com/office/drawing/2014/main" id="{8263760B-B659-4C9F-951C-0D528A33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4195" r="3290" b="3516"/>
          <a:stretch>
            <a:fillRect/>
          </a:stretch>
        </p:blipFill>
        <p:spPr bwMode="auto">
          <a:xfrm>
            <a:off x="7600045" y="659153"/>
            <a:ext cx="4140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13482210-5648-5247-95F4-D93E230C0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105568"/>
            <a:ext cx="8280400" cy="51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000" dirty="0"/>
              <a:t>Operation of Cryocoolers &amp; STQ </a:t>
            </a:r>
          </a:p>
        </p:txBody>
      </p:sp>
      <p:sp>
        <p:nvSpPr>
          <p:cNvPr id="15363" name="右矢印 45">
            <a:extLst>
              <a:ext uri="{FF2B5EF4-FFF2-40B4-BE49-F238E27FC236}">
                <a16:creationId xmlns:a16="http://schemas.microsoft.com/office/drawing/2014/main" id="{9D4E1CFB-CB6E-4999-97BD-3BD6C92A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110" y="3768725"/>
            <a:ext cx="215900" cy="215900"/>
          </a:xfrm>
          <a:prstGeom prst="rightArrow">
            <a:avLst>
              <a:gd name="adj1" fmla="val 50000"/>
              <a:gd name="adj2" fmla="val 498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64" name="テキスト ボックス 46">
            <a:extLst>
              <a:ext uri="{FF2B5EF4-FFF2-40B4-BE49-F238E27FC236}">
                <a16:creationId xmlns:a16="http://schemas.microsoft.com/office/drawing/2014/main" id="{482390F8-708E-4B81-9CE9-4CB8903C0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48" y="835025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Pressure of He</a:t>
            </a:r>
            <a:r>
              <a:rPr lang="ja-JP" altLang="en-US"/>
              <a:t> </a:t>
            </a:r>
            <a:r>
              <a:rPr lang="en-US" altLang="ja-JP"/>
              <a:t>vessel</a:t>
            </a:r>
            <a:endParaRPr lang="ja-JP" altLang="en-US"/>
          </a:p>
        </p:txBody>
      </p:sp>
      <p:sp>
        <p:nvSpPr>
          <p:cNvPr id="15365" name="テキスト ボックス 47">
            <a:extLst>
              <a:ext uri="{FF2B5EF4-FFF2-40B4-BE49-F238E27FC236}">
                <a16:creationId xmlns:a16="http://schemas.microsoft.com/office/drawing/2014/main" id="{A51435DB-6089-4E24-A33D-12F81432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99" y="1195389"/>
            <a:ext cx="1970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Kept in 7 ~8 kPaG </a:t>
            </a:r>
            <a:endParaRPr lang="ja-JP" altLang="en-US"/>
          </a:p>
        </p:txBody>
      </p:sp>
      <p:sp>
        <p:nvSpPr>
          <p:cNvPr id="15366" name="テキスト ボックス 48">
            <a:extLst>
              <a:ext uri="{FF2B5EF4-FFF2-40B4-BE49-F238E27FC236}">
                <a16:creationId xmlns:a16="http://schemas.microsoft.com/office/drawing/2014/main" id="{DD764868-90E3-4D52-881C-FF98B464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435" y="1195388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&gt; P </a:t>
            </a:r>
            <a:r>
              <a:rPr lang="en-US" altLang="ja-JP" sz="1400">
                <a:solidFill>
                  <a:srgbClr val="FF0000"/>
                </a:solidFill>
              </a:rPr>
              <a:t>atmospheric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5367" name="テキスト ボックス 49">
            <a:extLst>
              <a:ext uri="{FF2B5EF4-FFF2-40B4-BE49-F238E27FC236}">
                <a16:creationId xmlns:a16="http://schemas.microsoft.com/office/drawing/2014/main" id="{11F4B17F-36E6-4DBC-BBB1-5464492C8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847" y="1536700"/>
            <a:ext cx="416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Heater in vessel</a:t>
            </a:r>
            <a:r>
              <a:rPr lang="ja-JP" altLang="en-US"/>
              <a:t>（</a:t>
            </a:r>
            <a:r>
              <a:rPr lang="en-US" altLang="ja-JP"/>
              <a:t>2W)</a:t>
            </a:r>
            <a:r>
              <a:rPr lang="ja-JP" altLang="en-US"/>
              <a:t>　</a:t>
            </a:r>
            <a:r>
              <a:rPr lang="en-US" altLang="ja-JP"/>
              <a:t>ON/OFF control</a:t>
            </a:r>
            <a:endParaRPr lang="ja-JP" altLang="en-US"/>
          </a:p>
        </p:txBody>
      </p:sp>
      <p:pic>
        <p:nvPicPr>
          <p:cNvPr id="15368" name="Picture 10">
            <a:extLst>
              <a:ext uri="{FF2B5EF4-FFF2-40B4-BE49-F238E27FC236}">
                <a16:creationId xmlns:a16="http://schemas.microsoft.com/office/drawing/2014/main" id="{1F5F6AA4-449A-43CE-85C2-F0FDAB76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0" r="62285"/>
          <a:stretch>
            <a:fillRect/>
          </a:stretch>
        </p:blipFill>
        <p:spPr bwMode="auto">
          <a:xfrm>
            <a:off x="1943311" y="1824039"/>
            <a:ext cx="28733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テキスト ボックス 51">
            <a:extLst>
              <a:ext uri="{FF2B5EF4-FFF2-40B4-BE49-F238E27FC236}">
                <a16:creationId xmlns:a16="http://schemas.microsoft.com/office/drawing/2014/main" id="{315DB202-3C8B-4CC4-B8DE-9D3F793F9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348" y="2319339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P</a:t>
            </a:r>
            <a:endParaRPr lang="ja-JP" altLang="en-US"/>
          </a:p>
        </p:txBody>
      </p:sp>
      <p:sp>
        <p:nvSpPr>
          <p:cNvPr id="15370" name="テキスト ボックス 52">
            <a:extLst>
              <a:ext uri="{FF2B5EF4-FFF2-40B4-BE49-F238E27FC236}">
                <a16:creationId xmlns:a16="http://schemas.microsoft.com/office/drawing/2014/main" id="{A7300C0B-0447-4A90-B9D8-6A0D8EDC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11" y="5259388"/>
            <a:ext cx="4618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Back-Up of Electric Power &amp; Cooling Water</a:t>
            </a:r>
          </a:p>
        </p:txBody>
      </p:sp>
      <p:sp>
        <p:nvSpPr>
          <p:cNvPr id="15371" name="テキスト ボックス 53">
            <a:extLst>
              <a:ext uri="{FF2B5EF4-FFF2-40B4-BE49-F238E27FC236}">
                <a16:creationId xmlns:a16="http://schemas.microsoft.com/office/drawing/2014/main" id="{853538CA-65B6-448D-918B-F88D2CE63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735" y="261620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Heater Output</a:t>
            </a:r>
            <a:endParaRPr lang="ja-JP" altLang="en-US"/>
          </a:p>
        </p:txBody>
      </p:sp>
      <p:sp>
        <p:nvSpPr>
          <p:cNvPr id="15372" name="テキスト ボックス 56">
            <a:extLst>
              <a:ext uri="{FF2B5EF4-FFF2-40B4-BE49-F238E27FC236}">
                <a16:creationId xmlns:a16="http://schemas.microsoft.com/office/drawing/2014/main" id="{C4F1F166-6350-46CB-A2B6-8D7C879C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435" y="6361113"/>
            <a:ext cx="523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l"/>
            </a:pPr>
            <a:r>
              <a:rPr lang="en-US" altLang="ja-JP" sz="2000">
                <a:solidFill>
                  <a:srgbClr val="FF0000"/>
                </a:solidFill>
              </a:rPr>
              <a:t>Regular maintenance of Cryocoolers (yearly) 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5373" name="テキスト ボックス 20">
            <a:extLst>
              <a:ext uri="{FF2B5EF4-FFF2-40B4-BE49-F238E27FC236}">
                <a16:creationId xmlns:a16="http://schemas.microsoft.com/office/drawing/2014/main" id="{50C15388-BBF1-4B5D-84DA-8ECE6D1D6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9" y="143216"/>
            <a:ext cx="233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800" dirty="0"/>
              <a:t>2007 ~ Present</a:t>
            </a:r>
            <a:endParaRPr lang="ja-JP" altLang="en-US" sz="2800"/>
          </a:p>
        </p:txBody>
      </p:sp>
      <p:sp>
        <p:nvSpPr>
          <p:cNvPr id="15374" name="テキスト ボックス 43">
            <a:extLst>
              <a:ext uri="{FF2B5EF4-FFF2-40B4-BE49-F238E27FC236}">
                <a16:creationId xmlns:a16="http://schemas.microsoft.com/office/drawing/2014/main" id="{0BA430B7-10A9-401F-875C-4922B094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698" y="3336925"/>
            <a:ext cx="407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Cooling capacity of GM/JT cooler (2.5W)</a:t>
            </a:r>
          </a:p>
        </p:txBody>
      </p:sp>
      <p:sp>
        <p:nvSpPr>
          <p:cNvPr id="15375" name="テキスト ボックス 44">
            <a:extLst>
              <a:ext uri="{FF2B5EF4-FFF2-40B4-BE49-F238E27FC236}">
                <a16:creationId xmlns:a16="http://schemas.microsoft.com/office/drawing/2014/main" id="{5CCE2CA6-71C4-40DC-A931-1F84AA95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873" y="3697288"/>
            <a:ext cx="427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Fine tuning by JT valve (once ~ twice /year) </a:t>
            </a:r>
            <a:endParaRPr lang="ja-JP" altLang="en-US"/>
          </a:p>
        </p:txBody>
      </p:sp>
      <p:pic>
        <p:nvPicPr>
          <p:cNvPr id="15376" name="Picture 5" descr="理研GT_竣工後">
            <a:extLst>
              <a:ext uri="{FF2B5EF4-FFF2-40B4-BE49-F238E27FC236}">
                <a16:creationId xmlns:a16="http://schemas.microsoft.com/office/drawing/2014/main" id="{6FC5079C-CBFA-434C-A43D-03D1C34D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74" y="5303837"/>
            <a:ext cx="9540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42">
            <a:extLst>
              <a:ext uri="{FF2B5EF4-FFF2-40B4-BE49-F238E27FC236}">
                <a16:creationId xmlns:a16="http://schemas.microsoft.com/office/drawing/2014/main" id="{D286A966-9860-6D46-9B17-EE5161AA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331" y="5276056"/>
            <a:ext cx="1354137" cy="10556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5875">
            <a:solidFill>
              <a:srgbClr val="3333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ja-JP" sz="1400" dirty="0">
                <a:latin typeface="+mn-lt"/>
                <a:ea typeface="ＭＳ Ｐゴシック" charset="-128"/>
                <a:cs typeface="Times" pitchFamily="18" charset="0"/>
              </a:rPr>
              <a:t>6500 kW- Power </a:t>
            </a:r>
            <a:r>
              <a:rPr lang="en-US" altLang="ja-JP" sz="1400" dirty="0">
                <a:latin typeface="+mn-lt"/>
                <a:ea typeface="ＭＳ Ｐゴシック" charset="-128"/>
                <a:cs typeface="Times" pitchFamily="18" charset="0"/>
              </a:rPr>
              <a:t>C</a:t>
            </a:r>
            <a:r>
              <a:rPr lang="ja-JP" altLang="ja-JP" sz="1400" dirty="0">
                <a:latin typeface="+mn-lt"/>
                <a:ea typeface="ＭＳ Ｐゴシック" charset="-128"/>
                <a:cs typeface="Times" pitchFamily="18" charset="0"/>
              </a:rPr>
              <a:t>lass</a:t>
            </a:r>
          </a:p>
          <a:p>
            <a:pPr algn="ctr" eaLnBrk="1" hangingPunct="1">
              <a:defRPr/>
            </a:pPr>
            <a:r>
              <a:rPr lang="ja-JP" altLang="ja-JP" sz="1400" dirty="0">
                <a:latin typeface="+mn-lt"/>
                <a:ea typeface="ＭＳ Ｐゴシック" charset="-128"/>
                <a:cs typeface="Times" pitchFamily="18" charset="0"/>
              </a:rPr>
              <a:t>Gas Turbine Cogeneration</a:t>
            </a:r>
          </a:p>
        </p:txBody>
      </p:sp>
      <p:sp>
        <p:nvSpPr>
          <p:cNvPr id="15378" name="Text Box 10">
            <a:extLst>
              <a:ext uri="{FF2B5EF4-FFF2-40B4-BE49-F238E27FC236}">
                <a16:creationId xmlns:a16="http://schemas.microsoft.com/office/drawing/2014/main" id="{664D4694-81BD-41C4-8D99-E2138489E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11" y="5619750"/>
            <a:ext cx="3913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Electric Power -&gt; RIBF CGS &amp; TEPCO</a:t>
            </a:r>
          </a:p>
        </p:txBody>
      </p:sp>
      <p:sp>
        <p:nvSpPr>
          <p:cNvPr id="15379" name="Text Box 11">
            <a:extLst>
              <a:ext uri="{FF2B5EF4-FFF2-40B4-BE49-F238E27FC236}">
                <a16:creationId xmlns:a16="http://schemas.microsoft.com/office/drawing/2014/main" id="{45B76BFF-2458-4367-AB01-53F69D50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960" y="5978525"/>
            <a:ext cx="371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2 independent Cooling Water Systems</a:t>
            </a:r>
          </a:p>
        </p:txBody>
      </p:sp>
      <p:sp>
        <p:nvSpPr>
          <p:cNvPr id="15380" name="テキスト ボックス 52">
            <a:extLst>
              <a:ext uri="{FF2B5EF4-FFF2-40B4-BE49-F238E27FC236}">
                <a16:creationId xmlns:a16="http://schemas.microsoft.com/office/drawing/2014/main" id="{3A41FFD6-A630-471B-BFC8-B9A17225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869" y="4864555"/>
            <a:ext cx="1719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 dirty="0"/>
              <a:t>Spare Cryocoolers </a:t>
            </a:r>
          </a:p>
          <a:p>
            <a:pPr algn="l" eaLnBrk="1" hangingPunct="1"/>
            <a:r>
              <a:rPr lang="en-US" altLang="ja-JP" sz="1600" dirty="0"/>
              <a:t>   &amp; Compressors</a:t>
            </a:r>
          </a:p>
        </p:txBody>
      </p:sp>
      <p:pic>
        <p:nvPicPr>
          <p:cNvPr id="15381" name="図 21" descr="IMG_3452.jpg">
            <a:extLst>
              <a:ext uri="{FF2B5EF4-FFF2-40B4-BE49-F238E27FC236}">
                <a16:creationId xmlns:a16="http://schemas.microsoft.com/office/drawing/2014/main" id="{9B69157C-1B78-4B0D-86DD-640B45913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02" y="5435600"/>
            <a:ext cx="8143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テキスト ボックス 46">
            <a:extLst>
              <a:ext uri="{FF2B5EF4-FFF2-40B4-BE49-F238E27FC236}">
                <a16:creationId xmlns:a16="http://schemas.microsoft.com/office/drawing/2014/main" id="{C2A2C79F-D79D-48FE-8E05-83FFB425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48" y="4073525"/>
            <a:ext cx="252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/>
              <a:t>Excitation of Magnets</a:t>
            </a:r>
            <a:endParaRPr lang="ja-JP" altLang="en-US"/>
          </a:p>
        </p:txBody>
      </p:sp>
      <p:sp>
        <p:nvSpPr>
          <p:cNvPr id="15383" name="テキスト ボックス 43">
            <a:extLst>
              <a:ext uri="{FF2B5EF4-FFF2-40B4-BE49-F238E27FC236}">
                <a16:creationId xmlns:a16="http://schemas.microsoft.com/office/drawing/2014/main" id="{2CE72ECA-FAA7-44C1-A80C-3BBAA173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185" y="4425950"/>
            <a:ext cx="2601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PL temp. interlock  &lt; 70K</a:t>
            </a:r>
          </a:p>
        </p:txBody>
      </p:sp>
      <p:sp>
        <p:nvSpPr>
          <p:cNvPr id="15384" name="テキスト ボックス 43">
            <a:extLst>
              <a:ext uri="{FF2B5EF4-FFF2-40B4-BE49-F238E27FC236}">
                <a16:creationId xmlns:a16="http://schemas.microsoft.com/office/drawing/2014/main" id="{0C983223-5D8D-4717-BCC3-D13449DF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797" y="4735513"/>
            <a:ext cx="2706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LHe level interlock  &gt; 80%</a:t>
            </a:r>
          </a:p>
        </p:txBody>
      </p:sp>
      <p:sp>
        <p:nvSpPr>
          <p:cNvPr id="15385" name="テキスト ボックス 1">
            <a:extLst>
              <a:ext uri="{FF2B5EF4-FFF2-40B4-BE49-F238E27FC236}">
                <a16:creationId xmlns:a16="http://schemas.microsoft.com/office/drawing/2014/main" id="{E354B0A0-DB70-4A4B-AB5E-FDA092C82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935" y="4359275"/>
            <a:ext cx="337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He loss occurs when P &gt; 20 kPaG</a:t>
            </a:r>
            <a:endParaRPr lang="ja-JP" altLang="en-US"/>
          </a:p>
        </p:txBody>
      </p:sp>
      <p:sp>
        <p:nvSpPr>
          <p:cNvPr id="15386" name="テキスト ボックス 2">
            <a:extLst>
              <a:ext uri="{FF2B5EF4-FFF2-40B4-BE49-F238E27FC236}">
                <a16:creationId xmlns:a16="http://schemas.microsoft.com/office/drawing/2014/main" id="{EE615E55-92CC-4F8F-880F-FD5E757CF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622" y="4659086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Cracking Pressure of safety check valve</a:t>
            </a:r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33E2AC-E023-3F41-B4B5-B9B4A1993355}"/>
              </a:ext>
            </a:extLst>
          </p:cNvPr>
          <p:cNvSpPr/>
          <p:nvPr/>
        </p:nvSpPr>
        <p:spPr>
          <a:xfrm>
            <a:off x="6024564" y="4129088"/>
            <a:ext cx="3184525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0722" name="タイトル 1">
            <a:extLst>
              <a:ext uri="{FF2B5EF4-FFF2-40B4-BE49-F238E27FC236}">
                <a16:creationId xmlns:a16="http://schemas.microsoft.com/office/drawing/2014/main" id="{D3843091-33AC-9A44-8B1E-C0BD5803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90" y="0"/>
            <a:ext cx="61722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000" dirty="0"/>
              <a:t>Cryocooler Maintenance</a:t>
            </a:r>
            <a:endParaRPr lang="ja-JP" altLang="en-US" sz="4000"/>
          </a:p>
        </p:txBody>
      </p:sp>
      <p:sp>
        <p:nvSpPr>
          <p:cNvPr id="16387" name="テキスト ボックス 8">
            <a:extLst>
              <a:ext uri="{FF2B5EF4-FFF2-40B4-BE49-F238E27FC236}">
                <a16:creationId xmlns:a16="http://schemas.microsoft.com/office/drawing/2014/main" id="{C0D13609-6908-4D32-9EBC-38123EC1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429000"/>
            <a:ext cx="260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1600"/>
              <a:t>Displacer Replacement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ja-JP" sz="1600"/>
              <a:t>JT-circuit flushing</a:t>
            </a:r>
          </a:p>
        </p:txBody>
      </p:sp>
      <p:sp>
        <p:nvSpPr>
          <p:cNvPr id="16388" name="正方形/長方形 5">
            <a:extLst>
              <a:ext uri="{FF2B5EF4-FFF2-40B4-BE49-F238E27FC236}">
                <a16:creationId xmlns:a16="http://schemas.microsoft.com/office/drawing/2014/main" id="{DCA2D017-6BE4-45F9-96E6-046FCB7B5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574" y="611187"/>
            <a:ext cx="595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GM</a:t>
            </a:r>
            <a:r>
              <a:rPr lang="ja-JP" altLang="ja-JP"/>
              <a:t> </a:t>
            </a:r>
            <a:r>
              <a:rPr lang="en-US" altLang="ja-JP"/>
              <a:t>Cooler Maintenance</a:t>
            </a:r>
            <a:r>
              <a:rPr lang="ja-JP" altLang="en-US"/>
              <a:t>（</a:t>
            </a:r>
            <a:r>
              <a:rPr lang="en-US" altLang="ja-JP"/>
              <a:t>Cold Maintenance</a:t>
            </a:r>
            <a:r>
              <a:rPr lang="ja-JP" altLang="en-US"/>
              <a:t>）</a:t>
            </a:r>
          </a:p>
        </p:txBody>
      </p:sp>
      <p:pic>
        <p:nvPicPr>
          <p:cNvPr id="16389" name="Picture 6">
            <a:extLst>
              <a:ext uri="{FF2B5EF4-FFF2-40B4-BE49-F238E27FC236}">
                <a16:creationId xmlns:a16="http://schemas.microsoft.com/office/drawing/2014/main" id="{6C15C916-3E27-4F21-AAAD-74A0126B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968077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3DA5A9C4-7DEC-4C71-AF4D-E285AE61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968078"/>
            <a:ext cx="23764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テキスト ボックス 11">
            <a:extLst>
              <a:ext uri="{FF2B5EF4-FFF2-40B4-BE49-F238E27FC236}">
                <a16:creationId xmlns:a16="http://schemas.microsoft.com/office/drawing/2014/main" id="{06DFA3B0-43E3-49EF-B35B-BCF82627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757669"/>
            <a:ext cx="2519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 dirty="0"/>
              <a:t>helium-purged gas bag </a:t>
            </a:r>
            <a:endParaRPr lang="ja-JP" altLang="en-US" sz="1600"/>
          </a:p>
        </p:txBody>
      </p:sp>
      <p:sp>
        <p:nvSpPr>
          <p:cNvPr id="16392" name="テキスト ボックス 12">
            <a:extLst>
              <a:ext uri="{FF2B5EF4-FFF2-40B4-BE49-F238E27FC236}">
                <a16:creationId xmlns:a16="http://schemas.microsoft.com/office/drawing/2014/main" id="{DCA572C7-0A73-4CBF-A945-A03ABBDF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2757669"/>
            <a:ext cx="252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600"/>
              <a:t>Exchange displacers</a:t>
            </a:r>
            <a:endParaRPr lang="ja-JP" altLang="en-US" sz="1600"/>
          </a:p>
        </p:txBody>
      </p:sp>
      <p:sp>
        <p:nvSpPr>
          <p:cNvPr id="16393" name="正方形/長方形 10">
            <a:extLst>
              <a:ext uri="{FF2B5EF4-FFF2-40B4-BE49-F238E27FC236}">
                <a16:creationId xmlns:a16="http://schemas.microsoft.com/office/drawing/2014/main" id="{CAD36D6D-B16D-4E67-9378-088E8E54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706" y="3171526"/>
            <a:ext cx="595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/>
              <a:t>GM/JT</a:t>
            </a:r>
            <a:r>
              <a:rPr lang="ja-JP" altLang="ja-JP"/>
              <a:t> </a:t>
            </a:r>
            <a:r>
              <a:rPr lang="en-US" altLang="ja-JP" dirty="0"/>
              <a:t>Cooler Maintenance</a:t>
            </a:r>
            <a:endParaRPr lang="ja-JP" altLang="en-US"/>
          </a:p>
        </p:txBody>
      </p:sp>
      <p:pic>
        <p:nvPicPr>
          <p:cNvPr id="16394" name="Picture 2">
            <a:extLst>
              <a:ext uri="{FF2B5EF4-FFF2-40B4-BE49-F238E27FC236}">
                <a16:creationId xmlns:a16="http://schemas.microsoft.com/office/drawing/2014/main" id="{CE911479-431F-4EF4-A23E-757C8AA9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4123665"/>
            <a:ext cx="146526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>
            <a:extLst>
              <a:ext uri="{FF2B5EF4-FFF2-40B4-BE49-F238E27FC236}">
                <a16:creationId xmlns:a16="http://schemas.microsoft.com/office/drawing/2014/main" id="{619DD127-2F60-487E-9B47-2D55545A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144302"/>
            <a:ext cx="14605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テキスト ボックス 7">
            <a:extLst>
              <a:ext uri="{FF2B5EF4-FFF2-40B4-BE49-F238E27FC236}">
                <a16:creationId xmlns:a16="http://schemas.microsoft.com/office/drawing/2014/main" id="{6EB4E879-FA46-4FC4-A0B0-5375E6C87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6094414"/>
            <a:ext cx="3011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Till 2008</a:t>
            </a:r>
            <a:r>
              <a:rPr lang="ja-JP" altLang="en-US"/>
              <a:t>　</a:t>
            </a:r>
            <a:r>
              <a:rPr lang="en-US" altLang="ja-JP"/>
              <a:t>warm maintenance</a:t>
            </a:r>
            <a:endParaRPr lang="ja-JP" altLang="en-US"/>
          </a:p>
        </p:txBody>
      </p:sp>
      <p:sp>
        <p:nvSpPr>
          <p:cNvPr id="16397" name="テキスト ボックス 14">
            <a:extLst>
              <a:ext uri="{FF2B5EF4-FFF2-40B4-BE49-F238E27FC236}">
                <a16:creationId xmlns:a16="http://schemas.microsoft.com/office/drawing/2014/main" id="{F27264FE-A2DA-4F90-B577-108A0C33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196851"/>
            <a:ext cx="292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0000"/>
                </a:solidFill>
              </a:rPr>
              <a:t>Magnets in Cold State</a:t>
            </a:r>
            <a:endParaRPr lang="ja-JP" altLang="en-US" sz="2400">
              <a:solidFill>
                <a:srgbClr val="FF0000"/>
              </a:solidFill>
            </a:endParaRPr>
          </a:p>
        </p:txBody>
      </p:sp>
      <p:pic>
        <p:nvPicPr>
          <p:cNvPr id="16398" name="Picture 2">
            <a:extLst>
              <a:ext uri="{FF2B5EF4-FFF2-40B4-BE49-F238E27FC236}">
                <a16:creationId xmlns:a16="http://schemas.microsoft.com/office/drawing/2014/main" id="{3738B4FF-4A92-44CF-9468-9638EFB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4311650"/>
            <a:ext cx="11874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テキスト ボックス 1">
            <a:extLst>
              <a:ext uri="{FF2B5EF4-FFF2-40B4-BE49-F238E27FC236}">
                <a16:creationId xmlns:a16="http://schemas.microsoft.com/office/drawing/2014/main" id="{E75977C6-E51B-4C21-8A84-8866126E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6" y="1806575"/>
            <a:ext cx="2359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/>
              <a:t>Well-established by</a:t>
            </a:r>
          </a:p>
          <a:p>
            <a:pPr algn="l" eaLnBrk="1" hangingPunct="1"/>
            <a:r>
              <a:rPr lang="en-US" altLang="ja-JP" dirty="0"/>
              <a:t>Cryocooler maintainers</a:t>
            </a:r>
            <a:endParaRPr lang="ja-JP" altLang="en-US"/>
          </a:p>
        </p:txBody>
      </p:sp>
      <p:sp>
        <p:nvSpPr>
          <p:cNvPr id="16400" name="テキスト ボックス 7">
            <a:extLst>
              <a:ext uri="{FF2B5EF4-FFF2-40B4-BE49-F238E27FC236}">
                <a16:creationId xmlns:a16="http://schemas.microsoft.com/office/drawing/2014/main" id="{9CAC6AFD-D94A-443B-BD32-1A87BAFB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6083300"/>
            <a:ext cx="216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From 2009 to present</a:t>
            </a:r>
            <a:endParaRPr lang="ja-JP" altLang="en-US"/>
          </a:p>
        </p:txBody>
      </p:sp>
      <p:sp>
        <p:nvSpPr>
          <p:cNvPr id="16401" name="テキスト ボックス 7">
            <a:extLst>
              <a:ext uri="{FF2B5EF4-FFF2-40B4-BE49-F238E27FC236}">
                <a16:creationId xmlns:a16="http://schemas.microsoft.com/office/drawing/2014/main" id="{602B3B7D-AA37-4CFB-8819-6E58A118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430257"/>
            <a:ext cx="239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Heater-bar maintenance</a:t>
            </a:r>
            <a:endParaRPr lang="ja-JP" altLang="en-US"/>
          </a:p>
        </p:txBody>
      </p:sp>
      <p:sp>
        <p:nvSpPr>
          <p:cNvPr id="16402" name="テキスト ボックス 2">
            <a:extLst>
              <a:ext uri="{FF2B5EF4-FFF2-40B4-BE49-F238E27FC236}">
                <a16:creationId xmlns:a16="http://schemas.microsoft.com/office/drawing/2014/main" id="{0C9BBDB9-064E-4D17-95E6-2702A668A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4702176"/>
            <a:ext cx="2728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/>
              <a:t>2. JT-flushing with heater</a:t>
            </a:r>
          </a:p>
          <a:p>
            <a:pPr algn="l" eaLnBrk="1" hangingPunct="1"/>
            <a:r>
              <a:rPr lang="en-US" altLang="ja-JP"/>
              <a:t>   in Exp. displacer cylinder</a:t>
            </a:r>
            <a:endParaRPr lang="ja-JP" altLang="en-US"/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EF6E7EBE-CCB9-8E45-B8AC-689631569A0F}"/>
              </a:ext>
            </a:extLst>
          </p:cNvPr>
          <p:cNvSpPr/>
          <p:nvPr/>
        </p:nvSpPr>
        <p:spPr>
          <a:xfrm>
            <a:off x="5487988" y="4745038"/>
            <a:ext cx="392112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6404" name="テキスト ボックス 7">
            <a:extLst>
              <a:ext uri="{FF2B5EF4-FFF2-40B4-BE49-F238E27FC236}">
                <a16:creationId xmlns:a16="http://schemas.microsoft.com/office/drawing/2014/main" id="{8D1ADA44-1172-4978-9D6A-F099959F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3717596"/>
            <a:ext cx="445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without dismount GM/JT cooler from cryostat</a:t>
            </a:r>
            <a:endParaRPr lang="ja-JP" altLang="en-US"/>
          </a:p>
        </p:txBody>
      </p:sp>
      <p:sp>
        <p:nvSpPr>
          <p:cNvPr id="16405" name="テキスト ボックス 4">
            <a:extLst>
              <a:ext uri="{FF2B5EF4-FFF2-40B4-BE49-F238E27FC236}">
                <a16:creationId xmlns:a16="http://schemas.microsoft.com/office/drawing/2014/main" id="{6073F44B-2984-4ED9-9924-730A44E5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421640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1. Take out cold displacer</a:t>
            </a:r>
            <a:endParaRPr lang="ja-JP" altLang="en-US"/>
          </a:p>
        </p:txBody>
      </p:sp>
      <p:sp>
        <p:nvSpPr>
          <p:cNvPr id="16406" name="テキスト ボックス 21">
            <a:extLst>
              <a:ext uri="{FF2B5EF4-FFF2-40B4-BE49-F238E27FC236}">
                <a16:creationId xmlns:a16="http://schemas.microsoft.com/office/drawing/2014/main" id="{02DFDD52-9691-4824-9D31-23484714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5553075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/>
              <a:t>3. Insert new displacer</a:t>
            </a:r>
            <a:endParaRPr lang="ja-JP" altLang="en-US"/>
          </a:p>
        </p:txBody>
      </p:sp>
      <p:sp>
        <p:nvSpPr>
          <p:cNvPr id="16407" name="テキスト ボックス 6">
            <a:extLst>
              <a:ext uri="{FF2B5EF4-FFF2-40B4-BE49-F238E27FC236}">
                <a16:creationId xmlns:a16="http://schemas.microsoft.com/office/drawing/2014/main" id="{45E2A1E0-F0C4-4E30-9589-DAD675C33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6411135"/>
            <a:ext cx="195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70~80 L of He loss</a:t>
            </a:r>
            <a:endParaRPr lang="ja-JP" altLang="en-US"/>
          </a:p>
        </p:txBody>
      </p:sp>
      <p:sp>
        <p:nvSpPr>
          <p:cNvPr id="16408" name="テキスト ボックス 24">
            <a:extLst>
              <a:ext uri="{FF2B5EF4-FFF2-40B4-BE49-F238E27FC236}">
                <a16:creationId xmlns:a16="http://schemas.microsoft.com/office/drawing/2014/main" id="{EEE95A41-D615-4CD6-AD1F-3AE4E5004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1" y="6386067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 less than 10 L of He loss</a:t>
            </a:r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図 2">
            <a:extLst>
              <a:ext uri="{FF2B5EF4-FFF2-40B4-BE49-F238E27FC236}">
                <a16:creationId xmlns:a16="http://schemas.microsoft.com/office/drawing/2014/main" id="{8B94D4FC-1233-489E-AC02-054A3ADB7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7" y="834233"/>
            <a:ext cx="11826183" cy="24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図 4">
            <a:extLst>
              <a:ext uri="{FF2B5EF4-FFF2-40B4-BE49-F238E27FC236}">
                <a16:creationId xmlns:a16="http://schemas.microsoft.com/office/drawing/2014/main" id="{AC80F03F-FCD6-4919-89E0-F0C5A767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9" y="4131371"/>
            <a:ext cx="11668142" cy="237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タイトル 1">
            <a:extLst>
              <a:ext uri="{FF2B5EF4-FFF2-40B4-BE49-F238E27FC236}">
                <a16:creationId xmlns:a16="http://schemas.microsoft.com/office/drawing/2014/main" id="{6C2DCA4C-E2EB-4C67-B9E8-BCCB585D8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246" y="-63500"/>
            <a:ext cx="9144000" cy="720725"/>
          </a:xfrm>
        </p:spPr>
        <p:txBody>
          <a:bodyPr/>
          <a:lstStyle/>
          <a:p>
            <a:r>
              <a:rPr lang="en-US" altLang="ja-JP" sz="2800" dirty="0"/>
              <a:t>A Long-term Trend of Temperatures, </a:t>
            </a:r>
            <a:r>
              <a:rPr lang="en-US" altLang="ja-JP" sz="2800" dirty="0" err="1"/>
              <a:t>LHe</a:t>
            </a:r>
            <a:r>
              <a:rPr lang="en-US" altLang="ja-JP" sz="2800" dirty="0"/>
              <a:t> levels, etc.</a:t>
            </a:r>
            <a:endParaRPr lang="ja-JP" altLang="en-US" sz="2800"/>
          </a:p>
        </p:txBody>
      </p:sp>
      <p:sp>
        <p:nvSpPr>
          <p:cNvPr id="17412" name="テキスト ボックス 4">
            <a:extLst>
              <a:ext uri="{FF2B5EF4-FFF2-40B4-BE49-F238E27FC236}">
                <a16:creationId xmlns:a16="http://schemas.microsoft.com/office/drawing/2014/main" id="{72E87437-4631-4592-8B7E-B756DD54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209" y="61120"/>
            <a:ext cx="392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e.g.  STQ7 (from Jan. 2008 to Jul. 2018)</a:t>
            </a:r>
            <a:endParaRPr lang="ja-JP" altLang="en-US"/>
          </a:p>
        </p:txBody>
      </p:sp>
      <p:cxnSp>
        <p:nvCxnSpPr>
          <p:cNvPr id="34821" name="直線矢印コネクタ 7">
            <a:extLst>
              <a:ext uri="{FF2B5EF4-FFF2-40B4-BE49-F238E27FC236}">
                <a16:creationId xmlns:a16="http://schemas.microsoft.com/office/drawing/2014/main" id="{CB98FE46-D3D7-7443-8716-EAB695219B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2456" y="2533208"/>
            <a:ext cx="132556" cy="675307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18" name="テキスト ボックス 12">
            <a:extLst>
              <a:ext uri="{FF2B5EF4-FFF2-40B4-BE49-F238E27FC236}">
                <a16:creationId xmlns:a16="http://schemas.microsoft.com/office/drawing/2014/main" id="{369D2636-5218-4DC3-8817-88295739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433" y="517753"/>
            <a:ext cx="323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PL &amp; GM head Temperature</a:t>
            </a:r>
            <a:endParaRPr lang="ja-JP" altLang="en-US"/>
          </a:p>
        </p:txBody>
      </p:sp>
      <p:sp>
        <p:nvSpPr>
          <p:cNvPr id="17419" name="テキスト ボックス 37">
            <a:extLst>
              <a:ext uri="{FF2B5EF4-FFF2-40B4-BE49-F238E27FC236}">
                <a16:creationId xmlns:a16="http://schemas.microsoft.com/office/drawing/2014/main" id="{C4DDDB06-44D1-463F-AFB2-E379FEAB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438" y="3228388"/>
            <a:ext cx="33846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Scheduled (yearly) Maintenances</a:t>
            </a:r>
            <a:endParaRPr lang="ja-JP" altLang="en-US" sz="1400"/>
          </a:p>
        </p:txBody>
      </p:sp>
      <p:sp>
        <p:nvSpPr>
          <p:cNvPr id="17420" name="テキスト ボックス 44">
            <a:extLst>
              <a:ext uri="{FF2B5EF4-FFF2-40B4-BE49-F238E27FC236}">
                <a16:creationId xmlns:a16="http://schemas.microsoft.com/office/drawing/2014/main" id="{B098CDAE-9206-43EA-82A4-F1C86013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05" y="3154878"/>
            <a:ext cx="2560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 by blocked gas flow in displacer</a:t>
            </a:r>
          </a:p>
        </p:txBody>
      </p:sp>
      <p:cxnSp>
        <p:nvCxnSpPr>
          <p:cNvPr id="17421" name="直線矢印コネクタ 25">
            <a:extLst>
              <a:ext uri="{FF2B5EF4-FFF2-40B4-BE49-F238E27FC236}">
                <a16:creationId xmlns:a16="http://schemas.microsoft.com/office/drawing/2014/main" id="{FF7DA2FA-3049-4176-963A-7E80B5F0FCB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523411" y="2801209"/>
            <a:ext cx="0" cy="350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正方形/長方形 15">
            <a:extLst>
              <a:ext uri="{FF2B5EF4-FFF2-40B4-BE49-F238E27FC236}">
                <a16:creationId xmlns:a16="http://schemas.microsoft.com/office/drawing/2014/main" id="{73C5C782-18C0-4AF1-86AD-FAF7B601E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97" y="6485408"/>
            <a:ext cx="6226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2000" dirty="0"/>
              <a:t>Constant </a:t>
            </a:r>
            <a:r>
              <a:rPr lang="en-US" altLang="ja-JP" sz="2000" dirty="0" err="1"/>
              <a:t>LHe</a:t>
            </a:r>
            <a:r>
              <a:rPr lang="en-US" altLang="ja-JP" sz="2000" dirty="0"/>
              <a:t> Level  &amp; well-cooled (&lt; 70K) PL Temp.</a:t>
            </a:r>
            <a:endParaRPr lang="ja-JP" altLang="en-US" sz="2000"/>
          </a:p>
        </p:txBody>
      </p:sp>
      <p:cxnSp>
        <p:nvCxnSpPr>
          <p:cNvPr id="17427" name="直線矢印コネクタ 25">
            <a:extLst>
              <a:ext uri="{FF2B5EF4-FFF2-40B4-BE49-F238E27FC236}">
                <a16:creationId xmlns:a16="http://schemas.microsoft.com/office/drawing/2014/main" id="{B8421079-C348-4519-877C-246D9AF30B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456583" y="2799621"/>
            <a:ext cx="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右矢印 12">
            <a:extLst>
              <a:ext uri="{FF2B5EF4-FFF2-40B4-BE49-F238E27FC236}">
                <a16:creationId xmlns:a16="http://schemas.microsoft.com/office/drawing/2014/main" id="{325C0611-827E-4DCC-B048-5E7734DA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817" y="6609263"/>
            <a:ext cx="2286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29" name="テキスト ボックス 6">
            <a:extLst>
              <a:ext uri="{FF2B5EF4-FFF2-40B4-BE49-F238E27FC236}">
                <a16:creationId xmlns:a16="http://schemas.microsoft.com/office/drawing/2014/main" id="{A7AD9505-6B00-44E6-B68D-0741D93A6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565" y="6485408"/>
            <a:ext cx="2935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dirty="0"/>
              <a:t>Safe excitation of Magnets</a:t>
            </a:r>
            <a:endParaRPr lang="ja-JP" altLang="en-US" sz="2000"/>
          </a:p>
        </p:txBody>
      </p:sp>
      <p:sp>
        <p:nvSpPr>
          <p:cNvPr id="17430" name="テキスト ボックス 12">
            <a:extLst>
              <a:ext uri="{FF2B5EF4-FFF2-40B4-BE49-F238E27FC236}">
                <a16:creationId xmlns:a16="http://schemas.microsoft.com/office/drawing/2014/main" id="{93CE70E6-84A7-492B-89CE-74225713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521609"/>
            <a:ext cx="508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dirty="0"/>
              <a:t>Discharge &amp; Suction Pressures of GM comp.</a:t>
            </a:r>
            <a:endParaRPr lang="ja-JP" altLang="en-US"/>
          </a:p>
        </p:txBody>
      </p:sp>
      <p:sp>
        <p:nvSpPr>
          <p:cNvPr id="17431" name="テキスト ボックス 44">
            <a:extLst>
              <a:ext uri="{FF2B5EF4-FFF2-40B4-BE49-F238E27FC236}">
                <a16:creationId xmlns:a16="http://schemas.microsoft.com/office/drawing/2014/main" id="{B6544A93-894D-4E4F-A307-70B488C25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739" y="3152046"/>
            <a:ext cx="1906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GM cooler degradation </a:t>
            </a:r>
          </a:p>
        </p:txBody>
      </p:sp>
      <p:cxnSp>
        <p:nvCxnSpPr>
          <p:cNvPr id="63" name="直線矢印コネクタ 7">
            <a:extLst>
              <a:ext uri="{FF2B5EF4-FFF2-40B4-BE49-F238E27FC236}">
                <a16:creationId xmlns:a16="http://schemas.microsoft.com/office/drawing/2014/main" id="{26A2116F-3840-6C46-A8D5-74A8791A81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78734" y="3734268"/>
            <a:ext cx="465500" cy="1109190"/>
          </a:xfrm>
          <a:prstGeom prst="straightConnector1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33" name="テキスト ボックス 5">
            <a:extLst>
              <a:ext uri="{FF2B5EF4-FFF2-40B4-BE49-F238E27FC236}">
                <a16:creationId xmlns:a16="http://schemas.microsoft.com/office/drawing/2014/main" id="{70D843DD-E29A-460B-B591-FD9497D0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6" y="3763747"/>
            <a:ext cx="6916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dirty="0" err="1"/>
              <a:t>LHe</a:t>
            </a:r>
            <a:r>
              <a:rPr lang="en-US" altLang="ja-JP" dirty="0"/>
              <a:t> Level, Shield Temp., excess cooling capacity (</a:t>
            </a:r>
            <a:r>
              <a:rPr lang="en-US" altLang="ja-JP" dirty="0" err="1"/>
              <a:t>ave.</a:t>
            </a:r>
            <a:r>
              <a:rPr lang="en-US" altLang="ja-JP" dirty="0"/>
              <a:t> heater output </a:t>
            </a:r>
            <a:r>
              <a:rPr lang="en-US" altLang="ja-JP" i="1" dirty="0"/>
              <a:t>P</a:t>
            </a:r>
            <a:r>
              <a:rPr lang="en-US" altLang="ja-JP" dirty="0"/>
              <a:t>) </a:t>
            </a:r>
            <a:endParaRPr lang="ja-JP" altLang="en-US"/>
          </a:p>
        </p:txBody>
      </p:sp>
      <p:cxnSp>
        <p:nvCxnSpPr>
          <p:cNvPr id="17434" name="直線矢印コネクタ 25">
            <a:extLst>
              <a:ext uri="{FF2B5EF4-FFF2-40B4-BE49-F238E27FC236}">
                <a16:creationId xmlns:a16="http://schemas.microsoft.com/office/drawing/2014/main" id="{C527F31F-4A4A-4261-A79D-6B69C3F8B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1463" y="974725"/>
            <a:ext cx="0" cy="31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直線矢印コネクタ 25">
            <a:extLst>
              <a:ext uri="{FF2B5EF4-FFF2-40B4-BE49-F238E27FC236}">
                <a16:creationId xmlns:a16="http://schemas.microsoft.com/office/drawing/2014/main" id="{2565428D-1AD5-434C-9BF8-02F0C0015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96000" y="1008064"/>
            <a:ext cx="122238" cy="1112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テキスト ボックス 44">
            <a:extLst>
              <a:ext uri="{FF2B5EF4-FFF2-40B4-BE49-F238E27FC236}">
                <a16:creationId xmlns:a16="http://schemas.microsoft.com/office/drawing/2014/main" id="{22651918-C283-46A5-8A6D-845A4323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092" y="3426293"/>
            <a:ext cx="296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37931725" indent="-37474525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dirty="0"/>
              <a:t>Rise of GM head, PLs &amp; Shield Temp.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41221</TotalTime>
  <Words>1409</Words>
  <Application>Microsoft Macintosh PowerPoint</Application>
  <PresentationFormat>ワイド画面</PresentationFormat>
  <Paragraphs>372</Paragraphs>
  <Slides>16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0" baseType="lpstr">
      <vt:lpstr>ＭＳ Ｐゴシック</vt:lpstr>
      <vt:lpstr>ＭＳ 明朝</vt:lpstr>
      <vt:lpstr>Osaka</vt:lpstr>
      <vt:lpstr>游ゴシック</vt:lpstr>
      <vt:lpstr>游ゴシック Light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テーマ</vt:lpstr>
      <vt:lpstr>Photo Editor 写真</vt:lpstr>
      <vt:lpstr>Long-term Operation of the Superconducting Triplet Quadrupoles (STQ)  with Cryocoolers for BigRIPS In-flight Separator at RIKEN</vt:lpstr>
      <vt:lpstr>PowerPoint プレゼンテーション</vt:lpstr>
      <vt:lpstr>BigRIPS and RI-beam Delivery Lines</vt:lpstr>
      <vt:lpstr>STQ Magnet Specification </vt:lpstr>
      <vt:lpstr>STQ with Cryocoolers</vt:lpstr>
      <vt:lpstr>Precooling </vt:lpstr>
      <vt:lpstr>Operation of Cryocoolers &amp; STQ </vt:lpstr>
      <vt:lpstr>Cryocooler Maintenance</vt:lpstr>
      <vt:lpstr>A Long-term Trend of Temperatures, LHe levels, etc.</vt:lpstr>
      <vt:lpstr>PowerPoint プレゼンテーション</vt:lpstr>
      <vt:lpstr>Unscheduled Maintenance of GM coolers   &amp; replaced GM/JT coolers</vt:lpstr>
      <vt:lpstr>Hardware failures</vt:lpstr>
      <vt:lpstr>Summary &amp; Conclusion</vt:lpstr>
      <vt:lpstr>RIBF Cryogenics</vt:lpstr>
      <vt:lpstr>He Loss during maintenance</vt:lpstr>
      <vt:lpstr>Improvement of GM/JT Cooler Maintenance II</vt:lpstr>
    </vt:vector>
  </TitlesOfParts>
  <Company>独立行政法人 理化学研究所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Quadrupoles and Cryogenic System</dc:title>
  <dc:creator>日下 健祐</dc:creator>
  <cp:lastModifiedBy>国立研究開発法人理化学研究所</cp:lastModifiedBy>
  <cp:revision>661</cp:revision>
  <cp:lastPrinted>2012-05-21T20:08:10Z</cp:lastPrinted>
  <dcterms:created xsi:type="dcterms:W3CDTF">2012-10-08T20:01:30Z</dcterms:created>
  <dcterms:modified xsi:type="dcterms:W3CDTF">2018-09-03T07:39:14Z</dcterms:modified>
</cp:coreProperties>
</file>