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7" r:id="rId2"/>
    <p:sldId id="256" r:id="rId3"/>
    <p:sldId id="287" r:id="rId4"/>
    <p:sldId id="272" r:id="rId5"/>
    <p:sldId id="258" r:id="rId6"/>
    <p:sldId id="268" r:id="rId7"/>
    <p:sldId id="269" r:id="rId8"/>
    <p:sldId id="270" r:id="rId9"/>
    <p:sldId id="281" r:id="rId10"/>
    <p:sldId id="278" r:id="rId11"/>
    <p:sldId id="271" r:id="rId12"/>
    <p:sldId id="280" r:id="rId13"/>
    <p:sldId id="273" r:id="rId14"/>
    <p:sldId id="276" r:id="rId15"/>
    <p:sldId id="284" r:id="rId16"/>
    <p:sldId id="285" r:id="rId17"/>
    <p:sldId id="274" r:id="rId18"/>
    <p:sldId id="275" r:id="rId19"/>
    <p:sldId id="277" r:id="rId20"/>
    <p:sldId id="290" r:id="rId21"/>
    <p:sldId id="279" r:id="rId22"/>
    <p:sldId id="291" r:id="rId23"/>
    <p:sldId id="286" r:id="rId24"/>
    <p:sldId id="288" r:id="rId25"/>
    <p:sldId id="289" r:id="rId2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3" orient="horz" userDrawn="1">
          <p15:clr>
            <a:srgbClr val="A4A3A4"/>
          </p15:clr>
        </p15:guide>
        <p15:guide id="4" pos="1549" userDrawn="1">
          <p15:clr>
            <a:srgbClr val="A4A3A4"/>
          </p15:clr>
        </p15:guide>
        <p15:guide id="5" pos="7680" userDrawn="1">
          <p15:clr>
            <a:srgbClr val="A4A3A4"/>
          </p15:clr>
        </p15:guide>
        <p15:guide id="6" orient="horz" pos="4320" userDrawn="1">
          <p15:clr>
            <a:srgbClr val="A4A3A4"/>
          </p15:clr>
        </p15:guide>
        <p15:guide id="7" pos="13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FF"/>
    <a:srgbClr val="FF6600"/>
    <a:srgbClr val="6600CC"/>
    <a:srgbClr val="C7C7F1"/>
    <a:srgbClr val="FF5050"/>
    <a:srgbClr val="FF3399"/>
    <a:srgbClr val="CFD3E9"/>
    <a:srgbClr val="D5D5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6" autoAdjust="0"/>
    <p:restoredTop sz="90274" autoAdjust="0"/>
  </p:normalViewPr>
  <p:slideViewPr>
    <p:cSldViewPr snapToGrid="0" showGuides="1">
      <p:cViewPr varScale="1">
        <p:scale>
          <a:sx n="75" d="100"/>
          <a:sy n="75" d="100"/>
        </p:scale>
        <p:origin x="178" y="5"/>
      </p:cViewPr>
      <p:guideLst>
        <p:guide orient="horz" pos="2160"/>
        <p:guide/>
        <p:guide orient="horz"/>
        <p:guide pos="1549"/>
        <p:guide pos="7680"/>
        <p:guide orient="horz" pos="4320"/>
        <p:guide pos="1391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12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安藤　麻紀子" userId="f57c86bd-9ed1-4815-9cc7-ddf6c5dbd787" providerId="ADAL" clId="{FB572290-2D48-4B7D-AC8D-1DC6F4A2FE9B}"/>
    <pc:docChg chg="undo custSel addSld delSld modSld modMainMaster">
      <pc:chgData name="安藤　麻紀子" userId="f57c86bd-9ed1-4815-9cc7-ddf6c5dbd787" providerId="ADAL" clId="{FB572290-2D48-4B7D-AC8D-1DC6F4A2FE9B}" dt="2018-09-01T05:51:41.069" v="3127" actId="20577"/>
      <pc:docMkLst>
        <pc:docMk/>
      </pc:docMkLst>
      <pc:sldChg chg="addSp delSp modSp modAnim">
        <pc:chgData name="安藤　麻紀子" userId="f57c86bd-9ed1-4815-9cc7-ddf6c5dbd787" providerId="ADAL" clId="{FB572290-2D48-4B7D-AC8D-1DC6F4A2FE9B}" dt="2018-09-01T05:51:41.069" v="3127" actId="20577"/>
        <pc:sldMkLst>
          <pc:docMk/>
          <pc:sldMk cId="2656042896" sldId="258"/>
        </pc:sldMkLst>
        <pc:spChg chg="mod">
          <ac:chgData name="安藤　麻紀子" userId="f57c86bd-9ed1-4815-9cc7-ddf6c5dbd787" providerId="ADAL" clId="{FB572290-2D48-4B7D-AC8D-1DC6F4A2FE9B}" dt="2018-09-01T05:51:41.069" v="3127" actId="20577"/>
          <ac:spMkLst>
            <pc:docMk/>
            <pc:sldMk cId="2656042896" sldId="258"/>
            <ac:spMk id="3" creationId="{2913819C-CFE2-4763-B609-5C55321E3896}"/>
          </ac:spMkLst>
        </pc:spChg>
        <pc:spChg chg="mod topLvl">
          <ac:chgData name="安藤　麻紀子" userId="f57c86bd-9ed1-4815-9cc7-ddf6c5dbd787" providerId="ADAL" clId="{FB572290-2D48-4B7D-AC8D-1DC6F4A2FE9B}" dt="2018-09-01T04:42:59.040" v="2673" actId="164"/>
          <ac:spMkLst>
            <pc:docMk/>
            <pc:sldMk cId="2656042896" sldId="258"/>
            <ac:spMk id="7" creationId="{FB5B2EC6-1AD7-4836-B93E-B5816CEFB55B}"/>
          </ac:spMkLst>
        </pc:spChg>
        <pc:spChg chg="mod">
          <ac:chgData name="安藤　麻紀子" userId="f57c86bd-9ed1-4815-9cc7-ddf6c5dbd787" providerId="ADAL" clId="{FB572290-2D48-4B7D-AC8D-1DC6F4A2FE9B}" dt="2018-09-01T05:22:28.826" v="3103" actId="1036"/>
          <ac:spMkLst>
            <pc:docMk/>
            <pc:sldMk cId="2656042896" sldId="258"/>
            <ac:spMk id="32" creationId="{C8796B71-47C7-49A4-AA4F-ADA73F18DC81}"/>
          </ac:spMkLst>
        </pc:spChg>
        <pc:spChg chg="mod topLvl">
          <ac:chgData name="安藤　麻紀子" userId="f57c86bd-9ed1-4815-9cc7-ddf6c5dbd787" providerId="ADAL" clId="{FB572290-2D48-4B7D-AC8D-1DC6F4A2FE9B}" dt="2018-09-01T04:43:09.789" v="2674" actId="164"/>
          <ac:spMkLst>
            <pc:docMk/>
            <pc:sldMk cId="2656042896" sldId="258"/>
            <ac:spMk id="33" creationId="{07A69ADB-F3C1-4F6E-BBF5-7F2773694502}"/>
          </ac:spMkLst>
        </pc:spChg>
        <pc:spChg chg="mod topLvl">
          <ac:chgData name="安藤　麻紀子" userId="f57c86bd-9ed1-4815-9cc7-ddf6c5dbd787" providerId="ADAL" clId="{FB572290-2D48-4B7D-AC8D-1DC6F4A2FE9B}" dt="2018-09-01T04:42:59.040" v="2673" actId="164"/>
          <ac:spMkLst>
            <pc:docMk/>
            <pc:sldMk cId="2656042896" sldId="258"/>
            <ac:spMk id="34" creationId="{6A9B2DF4-DA26-4CE2-A448-C746EAB17EA5}"/>
          </ac:spMkLst>
        </pc:spChg>
        <pc:spChg chg="mod topLvl">
          <ac:chgData name="安藤　麻紀子" userId="f57c86bd-9ed1-4815-9cc7-ddf6c5dbd787" providerId="ADAL" clId="{FB572290-2D48-4B7D-AC8D-1DC6F4A2FE9B}" dt="2018-09-01T04:43:09.789" v="2674" actId="164"/>
          <ac:spMkLst>
            <pc:docMk/>
            <pc:sldMk cId="2656042896" sldId="258"/>
            <ac:spMk id="35" creationId="{7A531C9E-D68D-45AA-877E-EAEDCA730992}"/>
          </ac:spMkLst>
        </pc:spChg>
        <pc:spChg chg="mod">
          <ac:chgData name="安藤　麻紀子" userId="f57c86bd-9ed1-4815-9cc7-ddf6c5dbd787" providerId="ADAL" clId="{FB572290-2D48-4B7D-AC8D-1DC6F4A2FE9B}" dt="2018-09-01T05:22:28.826" v="3103" actId="1036"/>
          <ac:spMkLst>
            <pc:docMk/>
            <pc:sldMk cId="2656042896" sldId="258"/>
            <ac:spMk id="43" creationId="{D9F03754-13AC-47BA-AD70-8C7626555B12}"/>
          </ac:spMkLst>
        </pc:spChg>
        <pc:grpChg chg="add mod">
          <ac:chgData name="安藤　麻紀子" userId="f57c86bd-9ed1-4815-9cc7-ddf6c5dbd787" providerId="ADAL" clId="{FB572290-2D48-4B7D-AC8D-1DC6F4A2FE9B}" dt="2018-09-01T04:42:59.040" v="2673" actId="164"/>
          <ac:grpSpMkLst>
            <pc:docMk/>
            <pc:sldMk cId="2656042896" sldId="258"/>
            <ac:grpSpMk id="2" creationId="{6C802232-8FD9-4BE6-A8F8-80B20574108D}"/>
          </ac:grpSpMkLst>
        </pc:grpChg>
        <pc:grpChg chg="add mod">
          <ac:chgData name="安藤　麻紀子" userId="f57c86bd-9ed1-4815-9cc7-ddf6c5dbd787" providerId="ADAL" clId="{FB572290-2D48-4B7D-AC8D-1DC6F4A2FE9B}" dt="2018-09-01T04:43:09.789" v="2674" actId="164"/>
          <ac:grpSpMkLst>
            <pc:docMk/>
            <pc:sldMk cId="2656042896" sldId="258"/>
            <ac:grpSpMk id="4" creationId="{C9A0F5CC-1745-4C74-96D5-E62B0CAE1404}"/>
          </ac:grpSpMkLst>
        </pc:grpChg>
        <pc:grpChg chg="del">
          <ac:chgData name="安藤　麻紀子" userId="f57c86bd-9ed1-4815-9cc7-ddf6c5dbd787" providerId="ADAL" clId="{FB572290-2D48-4B7D-AC8D-1DC6F4A2FE9B}" dt="2018-09-01T04:42:45.056" v="2672" actId="165"/>
          <ac:grpSpMkLst>
            <pc:docMk/>
            <pc:sldMk cId="2656042896" sldId="258"/>
            <ac:grpSpMk id="27" creationId="{FD2910A1-D6E9-4D9F-9597-6102F6D114E8}"/>
          </ac:grpSpMkLst>
        </pc:grpChg>
        <pc:grpChg chg="mod">
          <ac:chgData name="安藤　麻紀子" userId="f57c86bd-9ed1-4815-9cc7-ddf6c5dbd787" providerId="ADAL" clId="{FB572290-2D48-4B7D-AC8D-1DC6F4A2FE9B}" dt="2018-09-01T05:22:34.138" v="3108" actId="1036"/>
          <ac:grpSpMkLst>
            <pc:docMk/>
            <pc:sldMk cId="2656042896" sldId="258"/>
            <ac:grpSpMk id="42" creationId="{CDF9C582-435C-4D56-814F-4C6C854A75A9}"/>
          </ac:grpSpMkLst>
        </pc:grpChg>
        <pc:picChg chg="mod topLvl">
          <ac:chgData name="安藤　麻紀子" userId="f57c86bd-9ed1-4815-9cc7-ddf6c5dbd787" providerId="ADAL" clId="{FB572290-2D48-4B7D-AC8D-1DC6F4A2FE9B}" dt="2018-09-01T04:42:45.056" v="2672" actId="165"/>
          <ac:picMkLst>
            <pc:docMk/>
            <pc:sldMk cId="2656042896" sldId="258"/>
            <ac:picMk id="6" creationId="{556E7FBB-3DED-4A50-990B-09DBEB6C77A7}"/>
          </ac:picMkLst>
        </pc:picChg>
        <pc:cxnChg chg="mod topLvl">
          <ac:chgData name="安藤　麻紀子" userId="f57c86bd-9ed1-4815-9cc7-ddf6c5dbd787" providerId="ADAL" clId="{FB572290-2D48-4B7D-AC8D-1DC6F4A2FE9B}" dt="2018-09-01T04:42:59.040" v="2673" actId="164"/>
          <ac:cxnSpMkLst>
            <pc:docMk/>
            <pc:sldMk cId="2656042896" sldId="258"/>
            <ac:cxnSpMk id="12" creationId="{07FC5A52-AC48-49B0-A9E5-9B26963DC3F0}"/>
          </ac:cxnSpMkLst>
        </pc:cxnChg>
        <pc:cxnChg chg="mod topLvl">
          <ac:chgData name="安藤　麻紀子" userId="f57c86bd-9ed1-4815-9cc7-ddf6c5dbd787" providerId="ADAL" clId="{FB572290-2D48-4B7D-AC8D-1DC6F4A2FE9B}" dt="2018-09-01T04:43:09.789" v="2674" actId="164"/>
          <ac:cxnSpMkLst>
            <pc:docMk/>
            <pc:sldMk cId="2656042896" sldId="258"/>
            <ac:cxnSpMk id="36" creationId="{C05AB644-E9BF-488C-94E1-B3442524F5FD}"/>
          </ac:cxnSpMkLst>
        </pc:cxnChg>
      </pc:sldChg>
      <pc:sldChg chg="modSp">
        <pc:chgData name="安藤　麻紀子" userId="f57c86bd-9ed1-4815-9cc7-ddf6c5dbd787" providerId="ADAL" clId="{FB572290-2D48-4B7D-AC8D-1DC6F4A2FE9B}" dt="2018-09-01T04:36:31.709" v="2622" actId="20577"/>
        <pc:sldMkLst>
          <pc:docMk/>
          <pc:sldMk cId="1312509486" sldId="267"/>
        </pc:sldMkLst>
        <pc:spChg chg="mod">
          <ac:chgData name="安藤　麻紀子" userId="f57c86bd-9ed1-4815-9cc7-ddf6c5dbd787" providerId="ADAL" clId="{FB572290-2D48-4B7D-AC8D-1DC6F4A2FE9B}" dt="2018-09-01T04:36:31.709" v="2622" actId="20577"/>
          <ac:spMkLst>
            <pc:docMk/>
            <pc:sldMk cId="1312509486" sldId="267"/>
            <ac:spMk id="3" creationId="{00000000-0000-0000-0000-000000000000}"/>
          </ac:spMkLst>
        </pc:spChg>
      </pc:sldChg>
      <pc:sldChg chg="modSp">
        <pc:chgData name="安藤　麻紀子" userId="f57c86bd-9ed1-4815-9cc7-ddf6c5dbd787" providerId="ADAL" clId="{FB572290-2D48-4B7D-AC8D-1DC6F4A2FE9B}" dt="2018-09-01T04:44:49.560" v="2686" actId="20577"/>
        <pc:sldMkLst>
          <pc:docMk/>
          <pc:sldMk cId="729521107" sldId="269"/>
        </pc:sldMkLst>
        <pc:spChg chg="mod">
          <ac:chgData name="安藤　麻紀子" userId="f57c86bd-9ed1-4815-9cc7-ddf6c5dbd787" providerId="ADAL" clId="{FB572290-2D48-4B7D-AC8D-1DC6F4A2FE9B}" dt="2018-09-01T04:44:17.631" v="2679" actId="255"/>
          <ac:spMkLst>
            <pc:docMk/>
            <pc:sldMk cId="729521107" sldId="269"/>
            <ac:spMk id="27" creationId="{201D7921-D6DE-46CE-8DD4-86EC2BBCEA8D}"/>
          </ac:spMkLst>
        </pc:spChg>
        <pc:spChg chg="mod">
          <ac:chgData name="安藤　麻紀子" userId="f57c86bd-9ed1-4815-9cc7-ddf6c5dbd787" providerId="ADAL" clId="{FB572290-2D48-4B7D-AC8D-1DC6F4A2FE9B}" dt="2018-09-01T04:44:23.023" v="2680" actId="255"/>
          <ac:spMkLst>
            <pc:docMk/>
            <pc:sldMk cId="729521107" sldId="269"/>
            <ac:spMk id="28" creationId="{A3B53A50-458A-4B72-9002-99B2DBD170F2}"/>
          </ac:spMkLst>
        </pc:spChg>
        <pc:graphicFrameChg chg="modGraphic">
          <ac:chgData name="安藤　麻紀子" userId="f57c86bd-9ed1-4815-9cc7-ddf6c5dbd787" providerId="ADAL" clId="{FB572290-2D48-4B7D-AC8D-1DC6F4A2FE9B}" dt="2018-09-01T04:44:49.560" v="2686" actId="20577"/>
          <ac:graphicFrameMkLst>
            <pc:docMk/>
            <pc:sldMk cId="729521107" sldId="269"/>
            <ac:graphicFrameMk id="7" creationId="{44C4F6BE-E9D0-4701-85F2-743EECB9FE7D}"/>
          </ac:graphicFrameMkLst>
        </pc:graphicFrameChg>
      </pc:sldChg>
      <pc:sldChg chg="addSp modSp modAnim">
        <pc:chgData name="安藤　麻紀子" userId="f57c86bd-9ed1-4815-9cc7-ddf6c5dbd787" providerId="ADAL" clId="{FB572290-2D48-4B7D-AC8D-1DC6F4A2FE9B}" dt="2018-09-01T05:26:17.148" v="3113" actId="20577"/>
        <pc:sldMkLst>
          <pc:docMk/>
          <pc:sldMk cId="1692804774" sldId="271"/>
        </pc:sldMkLst>
        <pc:spChg chg="mod">
          <ac:chgData name="安藤　麻紀子" userId="f57c86bd-9ed1-4815-9cc7-ddf6c5dbd787" providerId="ADAL" clId="{FB572290-2D48-4B7D-AC8D-1DC6F4A2FE9B}" dt="2018-09-01T04:48:59.071" v="2766" actId="164"/>
          <ac:spMkLst>
            <pc:docMk/>
            <pc:sldMk cId="1692804774" sldId="271"/>
            <ac:spMk id="3" creationId="{0C9A7D87-1097-431B-8879-06544C3BADB4}"/>
          </ac:spMkLst>
        </pc:spChg>
        <pc:spChg chg="mod">
          <ac:chgData name="安藤　麻紀子" userId="f57c86bd-9ed1-4815-9cc7-ddf6c5dbd787" providerId="ADAL" clId="{FB572290-2D48-4B7D-AC8D-1DC6F4A2FE9B}" dt="2018-09-01T04:48:59.071" v="2766" actId="164"/>
          <ac:spMkLst>
            <pc:docMk/>
            <pc:sldMk cId="1692804774" sldId="271"/>
            <ac:spMk id="4" creationId="{F7705644-2A50-41F3-8666-E63159BEAEA7}"/>
          </ac:spMkLst>
        </pc:spChg>
        <pc:spChg chg="mod">
          <ac:chgData name="安藤　麻紀子" userId="f57c86bd-9ed1-4815-9cc7-ddf6c5dbd787" providerId="ADAL" clId="{FB572290-2D48-4B7D-AC8D-1DC6F4A2FE9B}" dt="2018-09-01T04:48:59.071" v="2766" actId="164"/>
          <ac:spMkLst>
            <pc:docMk/>
            <pc:sldMk cId="1692804774" sldId="271"/>
            <ac:spMk id="7" creationId="{95C3E2DB-1526-4E8D-AB3D-86505C8C2B0D}"/>
          </ac:spMkLst>
        </pc:spChg>
        <pc:grpChg chg="add mod">
          <ac:chgData name="安藤　麻紀子" userId="f57c86bd-9ed1-4815-9cc7-ddf6c5dbd787" providerId="ADAL" clId="{FB572290-2D48-4B7D-AC8D-1DC6F4A2FE9B}" dt="2018-09-01T05:25:55.757" v="3109" actId="164"/>
          <ac:grpSpMkLst>
            <pc:docMk/>
            <pc:sldMk cId="1692804774" sldId="271"/>
            <ac:grpSpMk id="5" creationId="{4BA54F6C-8004-4174-AAA5-B49F643348C8}"/>
          </ac:grpSpMkLst>
        </pc:grpChg>
        <pc:grpChg chg="add mod">
          <ac:chgData name="安藤　麻紀子" userId="f57c86bd-9ed1-4815-9cc7-ddf6c5dbd787" providerId="ADAL" clId="{FB572290-2D48-4B7D-AC8D-1DC6F4A2FE9B}" dt="2018-09-01T05:25:55.757" v="3109" actId="164"/>
          <ac:grpSpMkLst>
            <pc:docMk/>
            <pc:sldMk cId="1692804774" sldId="271"/>
            <ac:grpSpMk id="6" creationId="{39F8E5D7-EB36-4CA5-ACF5-2167178A1B95}"/>
          </ac:grpSpMkLst>
        </pc:grpChg>
        <pc:cxnChg chg="mod">
          <ac:chgData name="安藤　麻紀子" userId="f57c86bd-9ed1-4815-9cc7-ddf6c5dbd787" providerId="ADAL" clId="{FB572290-2D48-4B7D-AC8D-1DC6F4A2FE9B}" dt="2018-09-01T05:25:55.757" v="3109" actId="164"/>
          <ac:cxnSpMkLst>
            <pc:docMk/>
            <pc:sldMk cId="1692804774" sldId="271"/>
            <ac:cxnSpMk id="8" creationId="{4621E555-9400-47AA-B8A8-B0EE110498CC}"/>
          </ac:cxnSpMkLst>
        </pc:cxnChg>
      </pc:sldChg>
      <pc:sldChg chg="modSp">
        <pc:chgData name="安藤　麻紀子" userId="f57c86bd-9ed1-4815-9cc7-ddf6c5dbd787" providerId="ADAL" clId="{FB572290-2D48-4B7D-AC8D-1DC6F4A2FE9B}" dt="2018-09-01T05:44:06.828" v="3126" actId="207"/>
        <pc:sldMkLst>
          <pc:docMk/>
          <pc:sldMk cId="471383908" sldId="272"/>
        </pc:sldMkLst>
        <pc:spChg chg="mod">
          <ac:chgData name="安藤　麻紀子" userId="f57c86bd-9ed1-4815-9cc7-ddf6c5dbd787" providerId="ADAL" clId="{FB572290-2D48-4B7D-AC8D-1DC6F4A2FE9B}" dt="2018-09-01T05:44:06.828" v="3126" actId="207"/>
          <ac:spMkLst>
            <pc:docMk/>
            <pc:sldMk cId="471383908" sldId="272"/>
            <ac:spMk id="7" creationId="{3DF79890-9D13-4FBE-9434-4544F586D6C3}"/>
          </ac:spMkLst>
        </pc:spChg>
      </pc:sldChg>
      <pc:sldChg chg="addSp modSp">
        <pc:chgData name="安藤　麻紀子" userId="f57c86bd-9ed1-4815-9cc7-ddf6c5dbd787" providerId="ADAL" clId="{FB572290-2D48-4B7D-AC8D-1DC6F4A2FE9B}" dt="2018-09-01T04:52:08.925" v="2869" actId="255"/>
        <pc:sldMkLst>
          <pc:docMk/>
          <pc:sldMk cId="4250721152" sldId="273"/>
        </pc:sldMkLst>
        <pc:spChg chg="add mod">
          <ac:chgData name="安藤　麻紀子" userId="f57c86bd-9ed1-4815-9cc7-ddf6c5dbd787" providerId="ADAL" clId="{FB572290-2D48-4B7D-AC8D-1DC6F4A2FE9B}" dt="2018-09-01T04:51:40.983" v="2865" actId="1076"/>
          <ac:spMkLst>
            <pc:docMk/>
            <pc:sldMk cId="4250721152" sldId="273"/>
            <ac:spMk id="13" creationId="{7CBFE9D0-5BD2-4497-9FD6-FD800EBABC7D}"/>
          </ac:spMkLst>
        </pc:spChg>
        <pc:spChg chg="mod">
          <ac:chgData name="安藤　麻紀子" userId="f57c86bd-9ed1-4815-9cc7-ddf6c5dbd787" providerId="ADAL" clId="{FB572290-2D48-4B7D-AC8D-1DC6F4A2FE9B}" dt="2018-09-01T04:51:35.495" v="2863" actId="1076"/>
          <ac:spMkLst>
            <pc:docMk/>
            <pc:sldMk cId="4250721152" sldId="273"/>
            <ac:spMk id="21" creationId="{FD900CB3-BE33-446A-9A99-297F8541C3D6}"/>
          </ac:spMkLst>
        </pc:spChg>
        <pc:spChg chg="mod">
          <ac:chgData name="安藤　麻紀子" userId="f57c86bd-9ed1-4815-9cc7-ddf6c5dbd787" providerId="ADAL" clId="{FB572290-2D48-4B7D-AC8D-1DC6F4A2FE9B}" dt="2018-09-01T04:52:08.925" v="2869" actId="255"/>
          <ac:spMkLst>
            <pc:docMk/>
            <pc:sldMk cId="4250721152" sldId="273"/>
            <ac:spMk id="30" creationId="{EAD0F10A-C33D-4C0F-8E22-8A49255656BA}"/>
          </ac:spMkLst>
        </pc:spChg>
        <pc:cxnChg chg="mod">
          <ac:chgData name="安藤　麻紀子" userId="f57c86bd-9ed1-4815-9cc7-ddf6c5dbd787" providerId="ADAL" clId="{FB572290-2D48-4B7D-AC8D-1DC6F4A2FE9B}" dt="2018-09-01T04:51:38.432" v="2864" actId="14100"/>
          <ac:cxnSpMkLst>
            <pc:docMk/>
            <pc:sldMk cId="4250721152" sldId="273"/>
            <ac:cxnSpMk id="6" creationId="{49F6F690-7F4F-4B92-B7BD-160165FAEE17}"/>
          </ac:cxnSpMkLst>
        </pc:cxnChg>
        <pc:cxnChg chg="add mod">
          <ac:chgData name="安藤　麻紀子" userId="f57c86bd-9ed1-4815-9cc7-ddf6c5dbd787" providerId="ADAL" clId="{FB572290-2D48-4B7D-AC8D-1DC6F4A2FE9B}" dt="2018-09-01T04:51:50.646" v="2868" actId="14100"/>
          <ac:cxnSpMkLst>
            <pc:docMk/>
            <pc:sldMk cId="4250721152" sldId="273"/>
            <ac:cxnSpMk id="15" creationId="{07286C5B-A441-4B19-9301-25288F09DE5F}"/>
          </ac:cxnSpMkLst>
        </pc:cxnChg>
      </pc:sldChg>
      <pc:sldChg chg="addSp delSp modSp modAnim">
        <pc:chgData name="安藤　麻紀子" userId="f57c86bd-9ed1-4815-9cc7-ddf6c5dbd787" providerId="ADAL" clId="{FB572290-2D48-4B7D-AC8D-1DC6F4A2FE9B}" dt="2018-09-01T05:29:24.381" v="3116" actId="20577"/>
        <pc:sldMkLst>
          <pc:docMk/>
          <pc:sldMk cId="801422979" sldId="274"/>
        </pc:sldMkLst>
        <pc:spChg chg="mod">
          <ac:chgData name="安藤　麻紀子" userId="f57c86bd-9ed1-4815-9cc7-ddf6c5dbd787" providerId="ADAL" clId="{FB572290-2D48-4B7D-AC8D-1DC6F4A2FE9B}" dt="2018-09-01T05:29:24.381" v="3116" actId="20577"/>
          <ac:spMkLst>
            <pc:docMk/>
            <pc:sldMk cId="801422979" sldId="274"/>
            <ac:spMk id="4" creationId="{B234AD58-7C81-4BFB-8E0C-10F8A5EC089E}"/>
          </ac:spMkLst>
        </pc:spChg>
        <pc:spChg chg="add mod">
          <ac:chgData name="安藤　麻紀子" userId="f57c86bd-9ed1-4815-9cc7-ddf6c5dbd787" providerId="ADAL" clId="{FB572290-2D48-4B7D-AC8D-1DC6F4A2FE9B}" dt="2018-09-01T02:46:16.433" v="519" actId="208"/>
          <ac:spMkLst>
            <pc:docMk/>
            <pc:sldMk cId="801422979" sldId="274"/>
            <ac:spMk id="8" creationId="{D8BE0371-DB37-40F5-8204-A3A88486020A}"/>
          </ac:spMkLst>
        </pc:spChg>
        <pc:spChg chg="add mod">
          <ac:chgData name="安藤　麻紀子" userId="f57c86bd-9ed1-4815-9cc7-ddf6c5dbd787" providerId="ADAL" clId="{FB572290-2D48-4B7D-AC8D-1DC6F4A2FE9B}" dt="2018-09-01T02:27:48.249" v="206" actId="20577"/>
          <ac:spMkLst>
            <pc:docMk/>
            <pc:sldMk cId="801422979" sldId="274"/>
            <ac:spMk id="9" creationId="{1C3B66F3-456D-4A8D-83B8-493FAFD659B8}"/>
          </ac:spMkLst>
        </pc:spChg>
        <pc:spChg chg="add mod">
          <ac:chgData name="安藤　麻紀子" userId="f57c86bd-9ed1-4815-9cc7-ddf6c5dbd787" providerId="ADAL" clId="{FB572290-2D48-4B7D-AC8D-1DC6F4A2FE9B}" dt="2018-09-01T02:36:19.079" v="284" actId="1035"/>
          <ac:spMkLst>
            <pc:docMk/>
            <pc:sldMk cId="801422979" sldId="274"/>
            <ac:spMk id="10" creationId="{24CFFA77-0731-4C7D-8597-4A123BD07FB5}"/>
          </ac:spMkLst>
        </pc:spChg>
        <pc:spChg chg="mod">
          <ac:chgData name="安藤　麻紀子" userId="f57c86bd-9ed1-4815-9cc7-ddf6c5dbd787" providerId="ADAL" clId="{FB572290-2D48-4B7D-AC8D-1DC6F4A2FE9B}" dt="2018-09-01T02:36:51.684" v="286" actId="207"/>
          <ac:spMkLst>
            <pc:docMk/>
            <pc:sldMk cId="801422979" sldId="274"/>
            <ac:spMk id="11" creationId="{00000000-0000-0000-0000-000000000000}"/>
          </ac:spMkLst>
        </pc:spChg>
        <pc:spChg chg="add mod">
          <ac:chgData name="安藤　麻紀子" userId="f57c86bd-9ed1-4815-9cc7-ddf6c5dbd787" providerId="ADAL" clId="{FB572290-2D48-4B7D-AC8D-1DC6F4A2FE9B}" dt="2018-09-01T02:23:36.821" v="97" actId="164"/>
          <ac:spMkLst>
            <pc:docMk/>
            <pc:sldMk cId="801422979" sldId="274"/>
            <ac:spMk id="12" creationId="{8349FD87-AB23-4387-B9A2-F5679B78F083}"/>
          </ac:spMkLst>
        </pc:spChg>
        <pc:spChg chg="add del mod">
          <ac:chgData name="安藤　麻紀子" userId="f57c86bd-9ed1-4815-9cc7-ddf6c5dbd787" providerId="ADAL" clId="{FB572290-2D48-4B7D-AC8D-1DC6F4A2FE9B}" dt="2018-09-01T02:27:44.105" v="205" actId="478"/>
          <ac:spMkLst>
            <pc:docMk/>
            <pc:sldMk cId="801422979" sldId="274"/>
            <ac:spMk id="13" creationId="{3FBE8717-5CCC-4BD6-92F3-52553F8A166F}"/>
          </ac:spMkLst>
        </pc:spChg>
        <pc:spChg chg="mod">
          <ac:chgData name="安藤　麻紀子" userId="f57c86bd-9ed1-4815-9cc7-ddf6c5dbd787" providerId="ADAL" clId="{FB572290-2D48-4B7D-AC8D-1DC6F4A2FE9B}" dt="2018-09-01T02:27:51.003" v="207" actId="20577"/>
          <ac:spMkLst>
            <pc:docMk/>
            <pc:sldMk cId="801422979" sldId="274"/>
            <ac:spMk id="15" creationId="{77500CE0-F245-4AB0-B8E4-1C32B40DF292}"/>
          </ac:spMkLst>
        </pc:spChg>
        <pc:spChg chg="mod">
          <ac:chgData name="安藤　麻紀子" userId="f57c86bd-9ed1-4815-9cc7-ddf6c5dbd787" providerId="ADAL" clId="{FB572290-2D48-4B7D-AC8D-1DC6F4A2FE9B}" dt="2018-09-01T02:27:24.581" v="190" actId="208"/>
          <ac:spMkLst>
            <pc:docMk/>
            <pc:sldMk cId="801422979" sldId="274"/>
            <ac:spMk id="16" creationId="{3C090A3A-2D5A-4A54-87DD-428C995313B5}"/>
          </ac:spMkLst>
        </pc:spChg>
        <pc:spChg chg="add mod">
          <ac:chgData name="安藤　麻紀子" userId="f57c86bd-9ed1-4815-9cc7-ddf6c5dbd787" providerId="ADAL" clId="{FB572290-2D48-4B7D-AC8D-1DC6F4A2FE9B}" dt="2018-09-01T02:31:14.478" v="253" actId="164"/>
          <ac:spMkLst>
            <pc:docMk/>
            <pc:sldMk cId="801422979" sldId="274"/>
            <ac:spMk id="18" creationId="{13453380-45A1-4D6C-B593-04ADA7459F53}"/>
          </ac:spMkLst>
        </pc:spChg>
        <pc:spChg chg="add mod">
          <ac:chgData name="安藤　麻紀子" userId="f57c86bd-9ed1-4815-9cc7-ddf6c5dbd787" providerId="ADAL" clId="{FB572290-2D48-4B7D-AC8D-1DC6F4A2FE9B}" dt="2018-09-01T05:19:40.503" v="3089" actId="20577"/>
          <ac:spMkLst>
            <pc:docMk/>
            <pc:sldMk cId="801422979" sldId="274"/>
            <ac:spMk id="20" creationId="{8B116CAA-6042-4C26-90ED-2D511BC1DBBB}"/>
          </ac:spMkLst>
        </pc:spChg>
        <pc:spChg chg="add mod">
          <ac:chgData name="安藤　麻紀子" userId="f57c86bd-9ed1-4815-9cc7-ddf6c5dbd787" providerId="ADAL" clId="{FB572290-2D48-4B7D-AC8D-1DC6F4A2FE9B}" dt="2018-09-01T02:46:38.151" v="524" actId="1076"/>
          <ac:spMkLst>
            <pc:docMk/>
            <pc:sldMk cId="801422979" sldId="274"/>
            <ac:spMk id="22" creationId="{D90B64FF-1755-41CE-A356-E90951B26ED8}"/>
          </ac:spMkLst>
        </pc:spChg>
        <pc:grpChg chg="mod">
          <ac:chgData name="安藤　麻紀子" userId="f57c86bd-9ed1-4815-9cc7-ddf6c5dbd787" providerId="ADAL" clId="{FB572290-2D48-4B7D-AC8D-1DC6F4A2FE9B}" dt="2018-09-01T02:37:58.892" v="401" actId="1038"/>
          <ac:grpSpMkLst>
            <pc:docMk/>
            <pc:sldMk cId="801422979" sldId="274"/>
            <ac:grpSpMk id="5" creationId="{EA942EE0-CD3C-4A62-ADCA-17D669D9FB5D}"/>
          </ac:grpSpMkLst>
        </pc:grpChg>
        <pc:grpChg chg="add mod">
          <ac:chgData name="安藤　麻紀子" userId="f57c86bd-9ed1-4815-9cc7-ddf6c5dbd787" providerId="ADAL" clId="{FB572290-2D48-4B7D-AC8D-1DC6F4A2FE9B}" dt="2018-09-01T02:36:19.079" v="284" actId="1035"/>
          <ac:grpSpMkLst>
            <pc:docMk/>
            <pc:sldMk cId="801422979" sldId="274"/>
            <ac:grpSpMk id="7" creationId="{92575FCE-5548-47A1-A28E-5102701C8101}"/>
          </ac:grpSpMkLst>
        </pc:grpChg>
        <pc:grpChg chg="add mod">
          <ac:chgData name="安藤　麻紀子" userId="f57c86bd-9ed1-4815-9cc7-ddf6c5dbd787" providerId="ADAL" clId="{FB572290-2D48-4B7D-AC8D-1DC6F4A2FE9B}" dt="2018-09-01T02:36:19.079" v="284" actId="1035"/>
          <ac:grpSpMkLst>
            <pc:docMk/>
            <pc:sldMk cId="801422979" sldId="274"/>
            <ac:grpSpMk id="14" creationId="{56281F52-AFDC-42CE-9C1F-814E03E83364}"/>
          </ac:grpSpMkLst>
        </pc:grpChg>
        <pc:grpChg chg="add mod">
          <ac:chgData name="安藤　麻紀子" userId="f57c86bd-9ed1-4815-9cc7-ddf6c5dbd787" providerId="ADAL" clId="{FB572290-2D48-4B7D-AC8D-1DC6F4A2FE9B}" dt="2018-09-01T02:36:19.079" v="284" actId="1035"/>
          <ac:grpSpMkLst>
            <pc:docMk/>
            <pc:sldMk cId="801422979" sldId="274"/>
            <ac:grpSpMk id="19" creationId="{79D2A516-E378-45C7-AEB0-BFDC14858CF0}"/>
          </ac:grpSpMkLst>
        </pc:grpChg>
        <pc:picChg chg="mod">
          <ac:chgData name="安藤　麻紀子" userId="f57c86bd-9ed1-4815-9cc7-ddf6c5dbd787" providerId="ADAL" clId="{FB572290-2D48-4B7D-AC8D-1DC6F4A2FE9B}" dt="2018-09-01T02:37:58.892" v="401" actId="1038"/>
          <ac:picMkLst>
            <pc:docMk/>
            <pc:sldMk cId="801422979" sldId="274"/>
            <ac:picMk id="3" creationId="{91B118F1-3ED4-4CAA-8F1F-59B237A61234}"/>
          </ac:picMkLst>
        </pc:picChg>
        <pc:picChg chg="add mod modCrop">
          <ac:chgData name="安藤　麻紀子" userId="f57c86bd-9ed1-4815-9cc7-ddf6c5dbd787" providerId="ADAL" clId="{FB572290-2D48-4B7D-AC8D-1DC6F4A2FE9B}" dt="2018-09-01T02:31:14.478" v="253" actId="164"/>
          <ac:picMkLst>
            <pc:docMk/>
            <pc:sldMk cId="801422979" sldId="274"/>
            <ac:picMk id="17" creationId="{BA5F7B74-BD2E-47A4-9952-B9CE26426FD7}"/>
          </ac:picMkLst>
        </pc:picChg>
        <pc:cxnChg chg="add mod">
          <ac:chgData name="安藤　麻紀子" userId="f57c86bd-9ed1-4815-9cc7-ddf6c5dbd787" providerId="ADAL" clId="{FB572290-2D48-4B7D-AC8D-1DC6F4A2FE9B}" dt="2018-09-01T02:41:16.339" v="512" actId="1037"/>
          <ac:cxnSpMkLst>
            <pc:docMk/>
            <pc:sldMk cId="801422979" sldId="274"/>
            <ac:cxnSpMk id="21" creationId="{CA5119F9-928D-447B-9C99-B5B630217E1E}"/>
          </ac:cxnSpMkLst>
        </pc:cxnChg>
      </pc:sldChg>
      <pc:sldChg chg="addSp delSp modSp modAnim">
        <pc:chgData name="安藤　麻紀子" userId="f57c86bd-9ed1-4815-9cc7-ddf6c5dbd787" providerId="ADAL" clId="{FB572290-2D48-4B7D-AC8D-1DC6F4A2FE9B}" dt="2018-09-01T05:20:43.021" v="3095" actId="14100"/>
        <pc:sldMkLst>
          <pc:docMk/>
          <pc:sldMk cId="3632511266" sldId="275"/>
        </pc:sldMkLst>
        <pc:spChg chg="add mod">
          <ac:chgData name="安藤　麻紀子" userId="f57c86bd-9ed1-4815-9cc7-ddf6c5dbd787" providerId="ADAL" clId="{FB572290-2D48-4B7D-AC8D-1DC6F4A2FE9B}" dt="2018-09-01T05:19:35.886" v="3087" actId="20577"/>
          <ac:spMkLst>
            <pc:docMk/>
            <pc:sldMk cId="3632511266" sldId="275"/>
            <ac:spMk id="4" creationId="{16D0DF29-B007-4FDF-AF72-071B5E816B8B}"/>
          </ac:spMkLst>
        </pc:spChg>
        <pc:spChg chg="add del mod">
          <ac:chgData name="安藤　麻紀子" userId="f57c86bd-9ed1-4815-9cc7-ddf6c5dbd787" providerId="ADAL" clId="{FB572290-2D48-4B7D-AC8D-1DC6F4A2FE9B}" dt="2018-09-01T02:47:02.447" v="525" actId="478"/>
          <ac:spMkLst>
            <pc:docMk/>
            <pc:sldMk cId="3632511266" sldId="275"/>
            <ac:spMk id="5" creationId="{D5BB865C-9D37-455B-95DA-4ACA54257ED8}"/>
          </ac:spMkLst>
        </pc:spChg>
        <pc:spChg chg="add mod">
          <ac:chgData name="安藤　麻紀子" userId="f57c86bd-9ed1-4815-9cc7-ddf6c5dbd787" providerId="ADAL" clId="{FB572290-2D48-4B7D-AC8D-1DC6F4A2FE9B}" dt="2018-09-01T04:02:53.666" v="1946" actId="948"/>
          <ac:spMkLst>
            <pc:docMk/>
            <pc:sldMk cId="3632511266" sldId="275"/>
            <ac:spMk id="6" creationId="{A31D4367-89F9-4559-956C-D47E38A5588D}"/>
          </ac:spMkLst>
        </pc:spChg>
        <pc:spChg chg="add mod">
          <ac:chgData name="安藤　麻紀子" userId="f57c86bd-9ed1-4815-9cc7-ddf6c5dbd787" providerId="ADAL" clId="{FB572290-2D48-4B7D-AC8D-1DC6F4A2FE9B}" dt="2018-09-01T04:03:01.290" v="1947" actId="948"/>
          <ac:spMkLst>
            <pc:docMk/>
            <pc:sldMk cId="3632511266" sldId="275"/>
            <ac:spMk id="7" creationId="{892C082A-F2FD-41B1-8A72-0BB4000B71E5}"/>
          </ac:spMkLst>
        </pc:spChg>
        <pc:spChg chg="mod">
          <ac:chgData name="安藤　麻紀子" userId="f57c86bd-9ed1-4815-9cc7-ddf6c5dbd787" providerId="ADAL" clId="{FB572290-2D48-4B7D-AC8D-1DC6F4A2FE9B}" dt="2018-09-01T03:00:23.355" v="1341" actId="20577"/>
          <ac:spMkLst>
            <pc:docMk/>
            <pc:sldMk cId="3632511266" sldId="275"/>
            <ac:spMk id="9" creationId="{354FE6D1-FF63-44A4-8163-085980A8DD65}"/>
          </ac:spMkLst>
        </pc:spChg>
        <pc:spChg chg="mod">
          <ac:chgData name="安藤　麻紀子" userId="f57c86bd-9ed1-4815-9cc7-ddf6c5dbd787" providerId="ADAL" clId="{FB572290-2D48-4B7D-AC8D-1DC6F4A2FE9B}" dt="2018-09-01T02:55:15.485" v="1119" actId="1076"/>
          <ac:spMkLst>
            <pc:docMk/>
            <pc:sldMk cId="3632511266" sldId="275"/>
            <ac:spMk id="10" creationId="{87B9177C-D4B9-4E97-B49C-39E9E03F9E33}"/>
          </ac:spMkLst>
        </pc:spChg>
        <pc:spChg chg="mod">
          <ac:chgData name="安藤　麻紀子" userId="f57c86bd-9ed1-4815-9cc7-ddf6c5dbd787" providerId="ADAL" clId="{FB572290-2D48-4B7D-AC8D-1DC6F4A2FE9B}" dt="2018-09-01T02:48:49.499" v="569" actId="207"/>
          <ac:spMkLst>
            <pc:docMk/>
            <pc:sldMk cId="3632511266" sldId="275"/>
            <ac:spMk id="11" creationId="{00000000-0000-0000-0000-000000000000}"/>
          </ac:spMkLst>
        </pc:spChg>
        <pc:spChg chg="add mod">
          <ac:chgData name="安藤　麻紀子" userId="f57c86bd-9ed1-4815-9cc7-ddf6c5dbd787" providerId="ADAL" clId="{FB572290-2D48-4B7D-AC8D-1DC6F4A2FE9B}" dt="2018-09-01T04:03:28.549" v="1976" actId="20577"/>
          <ac:spMkLst>
            <pc:docMk/>
            <pc:sldMk cId="3632511266" sldId="275"/>
            <ac:spMk id="20" creationId="{740E1BB7-2961-441B-8570-366B4E29DDE6}"/>
          </ac:spMkLst>
        </pc:spChg>
        <pc:spChg chg="add mod">
          <ac:chgData name="安藤　麻紀子" userId="f57c86bd-9ed1-4815-9cc7-ddf6c5dbd787" providerId="ADAL" clId="{FB572290-2D48-4B7D-AC8D-1DC6F4A2FE9B}" dt="2018-09-01T04:03:21.199" v="1964" actId="164"/>
          <ac:spMkLst>
            <pc:docMk/>
            <pc:sldMk cId="3632511266" sldId="275"/>
            <ac:spMk id="21" creationId="{096046D7-BC93-41D7-8E29-0BA81E2EA378}"/>
          </ac:spMkLst>
        </pc:spChg>
        <pc:spChg chg="add mod">
          <ac:chgData name="安藤　麻紀子" userId="f57c86bd-9ed1-4815-9cc7-ddf6c5dbd787" providerId="ADAL" clId="{FB572290-2D48-4B7D-AC8D-1DC6F4A2FE9B}" dt="2018-09-01T04:04:09.087" v="2010" actId="207"/>
          <ac:spMkLst>
            <pc:docMk/>
            <pc:sldMk cId="3632511266" sldId="275"/>
            <ac:spMk id="22" creationId="{DC687E37-AF00-4927-B055-0AC3E499AD7D}"/>
          </ac:spMkLst>
        </pc:spChg>
        <pc:spChg chg="add mod">
          <ac:chgData name="安藤　麻紀子" userId="f57c86bd-9ed1-4815-9cc7-ddf6c5dbd787" providerId="ADAL" clId="{FB572290-2D48-4B7D-AC8D-1DC6F4A2FE9B}" dt="2018-09-01T05:20:43.021" v="3095" actId="14100"/>
          <ac:spMkLst>
            <pc:docMk/>
            <pc:sldMk cId="3632511266" sldId="275"/>
            <ac:spMk id="23" creationId="{D0962584-6FA6-4152-9D51-B6106C458EBB}"/>
          </ac:spMkLst>
        </pc:spChg>
        <pc:spChg chg="add mod">
          <ac:chgData name="安藤　麻紀子" userId="f57c86bd-9ed1-4815-9cc7-ddf6c5dbd787" providerId="ADAL" clId="{FB572290-2D48-4B7D-AC8D-1DC6F4A2FE9B}" dt="2018-09-01T04:05:07.211" v="2021" actId="692"/>
          <ac:spMkLst>
            <pc:docMk/>
            <pc:sldMk cId="3632511266" sldId="275"/>
            <ac:spMk id="24" creationId="{35207778-8F56-444C-8134-53862613B1F0}"/>
          </ac:spMkLst>
        </pc:spChg>
        <pc:grpChg chg="add mod">
          <ac:chgData name="安藤　麻紀子" userId="f57c86bd-9ed1-4815-9cc7-ddf6c5dbd787" providerId="ADAL" clId="{FB572290-2D48-4B7D-AC8D-1DC6F4A2FE9B}" dt="2018-09-01T04:03:25.146" v="1975" actId="1038"/>
          <ac:grpSpMkLst>
            <pc:docMk/>
            <pc:sldMk cId="3632511266" sldId="275"/>
            <ac:grpSpMk id="2" creationId="{4203CD20-D1A7-4DF0-A054-BC682B300D0A}"/>
          </ac:grpSpMkLst>
        </pc:grpChg>
        <pc:grpChg chg="add mod">
          <ac:chgData name="安藤　麻紀子" userId="f57c86bd-9ed1-4815-9cc7-ddf6c5dbd787" providerId="ADAL" clId="{FB572290-2D48-4B7D-AC8D-1DC6F4A2FE9B}" dt="2018-09-01T03:00:37.024" v="1346" actId="1036"/>
          <ac:grpSpMkLst>
            <pc:docMk/>
            <pc:sldMk cId="3632511266" sldId="275"/>
            <ac:grpSpMk id="8" creationId="{5FDDD736-BA32-4494-8735-72F9B725F1D4}"/>
          </ac:grpSpMkLst>
        </pc:grpChg>
        <pc:grpChg chg="add del">
          <ac:chgData name="安藤　麻紀子" userId="f57c86bd-9ed1-4815-9cc7-ddf6c5dbd787" providerId="ADAL" clId="{FB572290-2D48-4B7D-AC8D-1DC6F4A2FE9B}" dt="2018-09-01T03:57:34.971" v="1560" actId="478"/>
          <ac:grpSpMkLst>
            <pc:docMk/>
            <pc:sldMk cId="3632511266" sldId="275"/>
            <ac:grpSpMk id="12" creationId="{9A125205-17DF-4B2F-89C3-EA36C494360B}"/>
          </ac:grpSpMkLst>
        </pc:grpChg>
        <pc:grpChg chg="add del">
          <ac:chgData name="安藤　麻紀子" userId="f57c86bd-9ed1-4815-9cc7-ddf6c5dbd787" providerId="ADAL" clId="{FB572290-2D48-4B7D-AC8D-1DC6F4A2FE9B}" dt="2018-09-01T03:55:07.931" v="1397" actId="478"/>
          <ac:grpSpMkLst>
            <pc:docMk/>
            <pc:sldMk cId="3632511266" sldId="275"/>
            <ac:grpSpMk id="15" creationId="{7EAEF362-787E-41AF-ABA8-3F59D5548926}"/>
          </ac:grpSpMkLst>
        </pc:grpChg>
        <pc:picChg chg="mod">
          <ac:chgData name="安藤　麻紀子" userId="f57c86bd-9ed1-4815-9cc7-ddf6c5dbd787" providerId="ADAL" clId="{FB572290-2D48-4B7D-AC8D-1DC6F4A2FE9B}" dt="2018-09-01T04:03:11.676" v="1963" actId="1037"/>
          <ac:picMkLst>
            <pc:docMk/>
            <pc:sldMk cId="3632511266" sldId="275"/>
            <ac:picMk id="3" creationId="{50631A49-DC2B-44E8-89FB-57E9145A9168}"/>
          </ac:picMkLst>
        </pc:picChg>
        <pc:cxnChg chg="add">
          <ac:chgData name="安藤　麻紀子" userId="f57c86bd-9ed1-4815-9cc7-ddf6c5dbd787" providerId="ADAL" clId="{FB572290-2D48-4B7D-AC8D-1DC6F4A2FE9B}" dt="2018-09-01T02:47:11.953" v="526" actId="14100"/>
          <ac:cxnSpMkLst>
            <pc:docMk/>
            <pc:sldMk cId="3632511266" sldId="275"/>
            <ac:cxnSpMk id="18" creationId="{DD06C6E6-A2EE-49E6-AE6F-7884E0B2C705}"/>
          </ac:cxnSpMkLst>
        </pc:cxnChg>
        <pc:cxnChg chg="add del mod">
          <ac:chgData name="安藤　麻紀子" userId="f57c86bd-9ed1-4815-9cc7-ddf6c5dbd787" providerId="ADAL" clId="{FB572290-2D48-4B7D-AC8D-1DC6F4A2FE9B}" dt="2018-09-01T02:58:16.085" v="1279" actId="478"/>
          <ac:cxnSpMkLst>
            <pc:docMk/>
            <pc:sldMk cId="3632511266" sldId="275"/>
            <ac:cxnSpMk id="19" creationId="{17307662-1A7A-4641-B1AB-8B4D48BC5C26}"/>
          </ac:cxnSpMkLst>
        </pc:cxnChg>
      </pc:sldChg>
      <pc:sldChg chg="addSp modSp modAnim">
        <pc:chgData name="安藤　麻紀子" userId="f57c86bd-9ed1-4815-9cc7-ddf6c5dbd787" providerId="ADAL" clId="{FB572290-2D48-4B7D-AC8D-1DC6F4A2FE9B}" dt="2018-09-01T04:57:37.137" v="2918" actId="1037"/>
        <pc:sldMkLst>
          <pc:docMk/>
          <pc:sldMk cId="899250112" sldId="276"/>
        </pc:sldMkLst>
        <pc:spChg chg="mod">
          <ac:chgData name="安藤　麻紀子" userId="f57c86bd-9ed1-4815-9cc7-ddf6c5dbd787" providerId="ADAL" clId="{FB572290-2D48-4B7D-AC8D-1DC6F4A2FE9B}" dt="2018-09-01T04:52:28.533" v="2870" actId="164"/>
          <ac:spMkLst>
            <pc:docMk/>
            <pc:sldMk cId="899250112" sldId="276"/>
            <ac:spMk id="8" creationId="{99092483-73E9-4EB9-B2A6-04D498DB7FA7}"/>
          </ac:spMkLst>
        </pc:spChg>
        <pc:spChg chg="add mod">
          <ac:chgData name="安藤　麻紀子" userId="f57c86bd-9ed1-4815-9cc7-ddf6c5dbd787" providerId="ADAL" clId="{FB572290-2D48-4B7D-AC8D-1DC6F4A2FE9B}" dt="2018-09-01T04:57:28.679" v="2911" actId="1038"/>
          <ac:spMkLst>
            <pc:docMk/>
            <pc:sldMk cId="899250112" sldId="276"/>
            <ac:spMk id="17" creationId="{679A8FB6-CC08-4737-84EE-29E4C5805422}"/>
          </ac:spMkLst>
        </pc:spChg>
        <pc:spChg chg="mod">
          <ac:chgData name="安藤　麻紀子" userId="f57c86bd-9ed1-4815-9cc7-ddf6c5dbd787" providerId="ADAL" clId="{FB572290-2D48-4B7D-AC8D-1DC6F4A2FE9B}" dt="2018-09-01T04:54:05.814" v="2880" actId="164"/>
          <ac:spMkLst>
            <pc:docMk/>
            <pc:sldMk cId="899250112" sldId="276"/>
            <ac:spMk id="21" creationId="{4B58AF34-51AB-4945-9E13-9CC879EB1D72}"/>
          </ac:spMkLst>
        </pc:spChg>
        <pc:spChg chg="mod">
          <ac:chgData name="安藤　麻紀子" userId="f57c86bd-9ed1-4815-9cc7-ddf6c5dbd787" providerId="ADAL" clId="{FB572290-2D48-4B7D-AC8D-1DC6F4A2FE9B}" dt="2018-09-01T04:54:51.174" v="2891" actId="1035"/>
          <ac:spMkLst>
            <pc:docMk/>
            <pc:sldMk cId="899250112" sldId="276"/>
            <ac:spMk id="31" creationId="{EC86310B-269F-49A5-87C9-A88B8F3D3F65}"/>
          </ac:spMkLst>
        </pc:spChg>
        <pc:spChg chg="mod">
          <ac:chgData name="安藤　麻紀子" userId="f57c86bd-9ed1-4815-9cc7-ddf6c5dbd787" providerId="ADAL" clId="{FB572290-2D48-4B7D-AC8D-1DC6F4A2FE9B}" dt="2018-09-01T04:54:48.227" v="2886" actId="14100"/>
          <ac:spMkLst>
            <pc:docMk/>
            <pc:sldMk cId="899250112" sldId="276"/>
            <ac:spMk id="32" creationId="{794DE1BB-3FE5-49F7-9ECC-F52CEA259C86}"/>
          </ac:spMkLst>
        </pc:spChg>
        <pc:grpChg chg="add mod">
          <ac:chgData name="安藤　麻紀子" userId="f57c86bd-9ed1-4815-9cc7-ddf6c5dbd787" providerId="ADAL" clId="{FB572290-2D48-4B7D-AC8D-1DC6F4A2FE9B}" dt="2018-09-01T04:52:28.533" v="2870" actId="164"/>
          <ac:grpSpMkLst>
            <pc:docMk/>
            <pc:sldMk cId="899250112" sldId="276"/>
            <ac:grpSpMk id="5" creationId="{7DDD6417-83CB-4107-BE6E-CB462C519D41}"/>
          </ac:grpSpMkLst>
        </pc:grpChg>
        <pc:grpChg chg="add mod">
          <ac:chgData name="安藤　麻紀子" userId="f57c86bd-9ed1-4815-9cc7-ddf6c5dbd787" providerId="ADAL" clId="{FB572290-2D48-4B7D-AC8D-1DC6F4A2FE9B}" dt="2018-09-01T04:54:45.201" v="2885" actId="1076"/>
          <ac:grpSpMkLst>
            <pc:docMk/>
            <pc:sldMk cId="899250112" sldId="276"/>
            <ac:grpSpMk id="16" creationId="{D182D64F-D8DC-4244-A29A-BE164BFB90E9}"/>
          </ac:grpSpMkLst>
        </pc:grpChg>
        <pc:grpChg chg="mod">
          <ac:chgData name="安藤　麻紀子" userId="f57c86bd-9ed1-4815-9cc7-ddf6c5dbd787" providerId="ADAL" clId="{FB572290-2D48-4B7D-AC8D-1DC6F4A2FE9B}" dt="2018-09-01T04:52:28.533" v="2870" actId="164"/>
          <ac:grpSpMkLst>
            <pc:docMk/>
            <pc:sldMk cId="899250112" sldId="276"/>
            <ac:grpSpMk id="24" creationId="{FAAE9BD0-DC14-49AF-9A23-C92C66B62539}"/>
          </ac:grpSpMkLst>
        </pc:grpChg>
        <pc:grpChg chg="mod">
          <ac:chgData name="安藤　麻紀子" userId="f57c86bd-9ed1-4815-9cc7-ddf6c5dbd787" providerId="ADAL" clId="{FB572290-2D48-4B7D-AC8D-1DC6F4A2FE9B}" dt="2018-09-01T04:54:05.814" v="2880" actId="164"/>
          <ac:grpSpMkLst>
            <pc:docMk/>
            <pc:sldMk cId="899250112" sldId="276"/>
            <ac:grpSpMk id="29" creationId="{792B40CE-B8A4-43D5-B00D-A08FD907683B}"/>
          </ac:grpSpMkLst>
        </pc:grpChg>
        <pc:picChg chg="mod">
          <ac:chgData name="安藤　麻紀子" userId="f57c86bd-9ed1-4815-9cc7-ddf6c5dbd787" providerId="ADAL" clId="{FB572290-2D48-4B7D-AC8D-1DC6F4A2FE9B}" dt="2018-09-01T04:57:37.137" v="2918" actId="1037"/>
          <ac:picMkLst>
            <pc:docMk/>
            <pc:sldMk cId="899250112" sldId="276"/>
            <ac:picMk id="6" creationId="{1C524B29-D116-47DB-91AF-9BD36469EBC3}"/>
          </ac:picMkLst>
        </pc:picChg>
      </pc:sldChg>
      <pc:sldChg chg="addSp modSp">
        <pc:chgData name="安藤　麻紀子" userId="f57c86bd-9ed1-4815-9cc7-ddf6c5dbd787" providerId="ADAL" clId="{FB572290-2D48-4B7D-AC8D-1DC6F4A2FE9B}" dt="2018-09-01T04:17:26.850" v="2547" actId="20577"/>
        <pc:sldMkLst>
          <pc:docMk/>
          <pc:sldMk cId="582210154" sldId="277"/>
        </pc:sldMkLst>
        <pc:spChg chg="mod">
          <ac:chgData name="安藤　麻紀子" userId="f57c86bd-9ed1-4815-9cc7-ddf6c5dbd787" providerId="ADAL" clId="{FB572290-2D48-4B7D-AC8D-1DC6F4A2FE9B}" dt="2018-09-01T04:17:26.850" v="2547" actId="20577"/>
          <ac:spMkLst>
            <pc:docMk/>
            <pc:sldMk cId="582210154" sldId="277"/>
            <ac:spMk id="2" creationId="{7D842D22-A5DC-4FDF-AE82-61F224B88EB1}"/>
          </ac:spMkLst>
        </pc:spChg>
        <pc:spChg chg="add mod">
          <ac:chgData name="安藤　麻紀子" userId="f57c86bd-9ed1-4815-9cc7-ddf6c5dbd787" providerId="ADAL" clId="{FB572290-2D48-4B7D-AC8D-1DC6F4A2FE9B}" dt="2018-09-01T04:17:22.405" v="2545" actId="164"/>
          <ac:spMkLst>
            <pc:docMk/>
            <pc:sldMk cId="582210154" sldId="277"/>
            <ac:spMk id="4" creationId="{CD0CC5D9-6A82-4CE3-8CF8-533F7E987CFD}"/>
          </ac:spMkLst>
        </pc:spChg>
        <pc:grpChg chg="add mod">
          <ac:chgData name="安藤　麻紀子" userId="f57c86bd-9ed1-4815-9cc7-ddf6c5dbd787" providerId="ADAL" clId="{FB572290-2D48-4B7D-AC8D-1DC6F4A2FE9B}" dt="2018-09-01T04:17:22.405" v="2545" actId="164"/>
          <ac:grpSpMkLst>
            <pc:docMk/>
            <pc:sldMk cId="582210154" sldId="277"/>
            <ac:grpSpMk id="3" creationId="{BC2F3D40-ADC1-427C-B705-80C1F1A92EC7}"/>
          </ac:grpSpMkLst>
        </pc:grpChg>
      </pc:sldChg>
      <pc:sldChg chg="addSp modSp modAnim">
        <pc:chgData name="安藤　麻紀子" userId="f57c86bd-9ed1-4815-9cc7-ddf6c5dbd787" providerId="ADAL" clId="{FB572290-2D48-4B7D-AC8D-1DC6F4A2FE9B}" dt="2018-09-01T04:55:48.319" v="2894" actId="20577"/>
        <pc:sldMkLst>
          <pc:docMk/>
          <pc:sldMk cId="2341242649" sldId="281"/>
        </pc:sldMkLst>
        <pc:spChg chg="mod">
          <ac:chgData name="安藤　麻紀子" userId="f57c86bd-9ed1-4815-9cc7-ddf6c5dbd787" providerId="ADAL" clId="{FB572290-2D48-4B7D-AC8D-1DC6F4A2FE9B}" dt="2018-09-01T02:59:54.090" v="1332" actId="113"/>
          <ac:spMkLst>
            <pc:docMk/>
            <pc:sldMk cId="2341242649" sldId="281"/>
            <ac:spMk id="3" creationId="{444CC0A8-58A0-462B-A983-F7652825E4D0}"/>
          </ac:spMkLst>
        </pc:spChg>
        <pc:spChg chg="mod">
          <ac:chgData name="安藤　麻紀子" userId="f57c86bd-9ed1-4815-9cc7-ddf6c5dbd787" providerId="ADAL" clId="{FB572290-2D48-4B7D-AC8D-1DC6F4A2FE9B}" dt="2018-09-01T04:45:15.098" v="2687" actId="113"/>
          <ac:spMkLst>
            <pc:docMk/>
            <pc:sldMk cId="2341242649" sldId="281"/>
            <ac:spMk id="5" creationId="{D955A21D-0D1C-4FF4-A818-9F158F51367A}"/>
          </ac:spMkLst>
        </pc:spChg>
        <pc:spChg chg="mod">
          <ac:chgData name="安藤　麻紀子" userId="f57c86bd-9ed1-4815-9cc7-ddf6c5dbd787" providerId="ADAL" clId="{FB572290-2D48-4B7D-AC8D-1DC6F4A2FE9B}" dt="2018-09-01T04:46:37.592" v="2719" actId="164"/>
          <ac:spMkLst>
            <pc:docMk/>
            <pc:sldMk cId="2341242649" sldId="281"/>
            <ac:spMk id="7" creationId="{1B0285FF-0517-4E6D-8992-2B45813E5009}"/>
          </ac:spMkLst>
        </pc:spChg>
        <pc:spChg chg="mod">
          <ac:chgData name="安藤　麻紀子" userId="f57c86bd-9ed1-4815-9cc7-ddf6c5dbd787" providerId="ADAL" clId="{FB572290-2D48-4B7D-AC8D-1DC6F4A2FE9B}" dt="2018-09-01T04:47:09.137" v="2735" actId="164"/>
          <ac:spMkLst>
            <pc:docMk/>
            <pc:sldMk cId="2341242649" sldId="281"/>
            <ac:spMk id="20" creationId="{9B8A3839-5F6B-4D26-9C75-2F721AD595E0}"/>
          </ac:spMkLst>
        </pc:spChg>
        <pc:spChg chg="mod">
          <ac:chgData name="安藤　麻紀子" userId="f57c86bd-9ed1-4815-9cc7-ddf6c5dbd787" providerId="ADAL" clId="{FB572290-2D48-4B7D-AC8D-1DC6F4A2FE9B}" dt="2018-09-01T04:49:55.819" v="2776" actId="113"/>
          <ac:spMkLst>
            <pc:docMk/>
            <pc:sldMk cId="2341242649" sldId="281"/>
            <ac:spMk id="57" creationId="{FD0D13F0-1633-41FB-8717-AF15B70A9DBB}"/>
          </ac:spMkLst>
        </pc:spChg>
        <pc:spChg chg="mod">
          <ac:chgData name="安藤　麻紀子" userId="f57c86bd-9ed1-4815-9cc7-ddf6c5dbd787" providerId="ADAL" clId="{FB572290-2D48-4B7D-AC8D-1DC6F4A2FE9B}" dt="2018-09-01T04:46:50.392" v="2731" actId="255"/>
          <ac:spMkLst>
            <pc:docMk/>
            <pc:sldMk cId="2341242649" sldId="281"/>
            <ac:spMk id="60" creationId="{112BD382-3C90-4C4F-9432-AD8FD79C8EB3}"/>
          </ac:spMkLst>
        </pc:spChg>
        <pc:spChg chg="mod">
          <ac:chgData name="安藤　麻紀子" userId="f57c86bd-9ed1-4815-9cc7-ddf6c5dbd787" providerId="ADAL" clId="{FB572290-2D48-4B7D-AC8D-1DC6F4A2FE9B}" dt="2018-09-01T04:47:00.711" v="2734" actId="14100"/>
          <ac:spMkLst>
            <pc:docMk/>
            <pc:sldMk cId="2341242649" sldId="281"/>
            <ac:spMk id="62" creationId="{D1BC8482-4C02-41D6-98BD-9BC965D4E2BD}"/>
          </ac:spMkLst>
        </pc:spChg>
        <pc:grpChg chg="add mod">
          <ac:chgData name="安藤　麻紀子" userId="f57c86bd-9ed1-4815-9cc7-ddf6c5dbd787" providerId="ADAL" clId="{FB572290-2D48-4B7D-AC8D-1DC6F4A2FE9B}" dt="2018-09-01T04:46:08.653" v="2695" actId="164"/>
          <ac:grpSpMkLst>
            <pc:docMk/>
            <pc:sldMk cId="2341242649" sldId="281"/>
            <ac:grpSpMk id="4" creationId="{D8344FD0-1B5E-4553-8428-08A2BEB10B78}"/>
          </ac:grpSpMkLst>
        </pc:grpChg>
        <pc:grpChg chg="add mod">
          <ac:chgData name="安藤　麻紀子" userId="f57c86bd-9ed1-4815-9cc7-ddf6c5dbd787" providerId="ADAL" clId="{FB572290-2D48-4B7D-AC8D-1DC6F4A2FE9B}" dt="2018-09-01T04:46:37.592" v="2719" actId="164"/>
          <ac:grpSpMkLst>
            <pc:docMk/>
            <pc:sldMk cId="2341242649" sldId="281"/>
            <ac:grpSpMk id="6" creationId="{C25869B5-7EAE-4C4E-9333-95EF050E14DA}"/>
          </ac:grpSpMkLst>
        </pc:grpChg>
        <pc:grpChg chg="add mod">
          <ac:chgData name="安藤　麻紀子" userId="f57c86bd-9ed1-4815-9cc7-ddf6c5dbd787" providerId="ADAL" clId="{FB572290-2D48-4B7D-AC8D-1DC6F4A2FE9B}" dt="2018-09-01T04:47:09.137" v="2735" actId="164"/>
          <ac:grpSpMkLst>
            <pc:docMk/>
            <pc:sldMk cId="2341242649" sldId="281"/>
            <ac:grpSpMk id="10" creationId="{256779E1-9344-40A4-BF7F-F7858A595BBB}"/>
          </ac:grpSpMkLst>
        </pc:grpChg>
        <pc:grpChg chg="mod">
          <ac:chgData name="安藤　麻紀子" userId="f57c86bd-9ed1-4815-9cc7-ddf6c5dbd787" providerId="ADAL" clId="{FB572290-2D48-4B7D-AC8D-1DC6F4A2FE9B}" dt="2018-09-01T04:47:33.188" v="2757" actId="1035"/>
          <ac:grpSpMkLst>
            <pc:docMk/>
            <pc:sldMk cId="2341242649" sldId="281"/>
            <ac:grpSpMk id="31" creationId="{6FED7C0F-A378-4195-BCBD-765DF298276F}"/>
          </ac:grpSpMkLst>
        </pc:grpChg>
        <pc:picChg chg="mod">
          <ac:chgData name="安藤　麻紀子" userId="f57c86bd-9ed1-4815-9cc7-ddf6c5dbd787" providerId="ADAL" clId="{FB572290-2D48-4B7D-AC8D-1DC6F4A2FE9B}" dt="2018-09-01T04:46:44.323" v="2730" actId="1076"/>
          <ac:picMkLst>
            <pc:docMk/>
            <pc:sldMk cId="2341242649" sldId="281"/>
            <ac:picMk id="15" creationId="{4E425DFC-BFD6-41AE-B85C-18F91537FD00}"/>
          </ac:picMkLst>
        </pc:picChg>
        <pc:cxnChg chg="mod">
          <ac:chgData name="安藤　麻紀子" userId="f57c86bd-9ed1-4815-9cc7-ddf6c5dbd787" providerId="ADAL" clId="{FB572290-2D48-4B7D-AC8D-1DC6F4A2FE9B}" dt="2018-09-01T04:49:49.968" v="2775" actId="692"/>
          <ac:cxnSpMkLst>
            <pc:docMk/>
            <pc:sldMk cId="2341242649" sldId="281"/>
            <ac:cxnSpMk id="17" creationId="{0F77D71D-5AFA-4633-814C-6EB8C23AA13D}"/>
          </ac:cxnSpMkLst>
        </pc:cxnChg>
        <pc:cxnChg chg="mod">
          <ac:chgData name="安藤　麻紀子" userId="f57c86bd-9ed1-4815-9cc7-ddf6c5dbd787" providerId="ADAL" clId="{FB572290-2D48-4B7D-AC8D-1DC6F4A2FE9B}" dt="2018-09-01T04:46:40.861" v="2729" actId="1035"/>
          <ac:cxnSpMkLst>
            <pc:docMk/>
            <pc:sldMk cId="2341242649" sldId="281"/>
            <ac:cxnSpMk id="59" creationId="{FBD21893-9FCD-4FDD-ABCF-173752C867AE}"/>
          </ac:cxnSpMkLst>
        </pc:cxnChg>
        <pc:cxnChg chg="mod">
          <ac:chgData name="安藤　麻紀子" userId="f57c86bd-9ed1-4815-9cc7-ddf6c5dbd787" providerId="ADAL" clId="{FB572290-2D48-4B7D-AC8D-1DC6F4A2FE9B}" dt="2018-09-01T04:46:12.299" v="2702" actId="1036"/>
          <ac:cxnSpMkLst>
            <pc:docMk/>
            <pc:sldMk cId="2341242649" sldId="281"/>
            <ac:cxnSpMk id="61" creationId="{A891A928-3C80-4F90-B3B8-B89C9BDAF35D}"/>
          </ac:cxnSpMkLst>
        </pc:cxnChg>
      </pc:sldChg>
      <pc:sldChg chg="addSp delSp modSp modAnim">
        <pc:chgData name="安藤　麻紀子" userId="f57c86bd-9ed1-4815-9cc7-ddf6c5dbd787" providerId="ADAL" clId="{FB572290-2D48-4B7D-AC8D-1DC6F4A2FE9B}" dt="2018-09-01T05:12:13.253" v="2985" actId="1035"/>
        <pc:sldMkLst>
          <pc:docMk/>
          <pc:sldMk cId="2195792397" sldId="284"/>
        </pc:sldMkLst>
        <pc:spChg chg="mod">
          <ac:chgData name="安藤　麻紀子" userId="f57c86bd-9ed1-4815-9cc7-ddf6c5dbd787" providerId="ADAL" clId="{FB572290-2D48-4B7D-AC8D-1DC6F4A2FE9B}" dt="2018-09-01T04:58:04.925" v="2923" actId="164"/>
          <ac:spMkLst>
            <pc:docMk/>
            <pc:sldMk cId="2195792397" sldId="284"/>
            <ac:spMk id="14" creationId="{2735E730-E3F3-4777-B250-82D947C3BBA4}"/>
          </ac:spMkLst>
        </pc:spChg>
        <pc:spChg chg="mod">
          <ac:chgData name="安藤　麻紀子" userId="f57c86bd-9ed1-4815-9cc7-ddf6c5dbd787" providerId="ADAL" clId="{FB572290-2D48-4B7D-AC8D-1DC6F4A2FE9B}" dt="2018-09-01T05:12:13.253" v="2985" actId="1035"/>
          <ac:spMkLst>
            <pc:docMk/>
            <pc:sldMk cId="2195792397" sldId="284"/>
            <ac:spMk id="16" creationId="{592C88D7-7159-4DEB-8022-10B290B88643}"/>
          </ac:spMkLst>
        </pc:spChg>
        <pc:spChg chg="add mod">
          <ac:chgData name="安藤　麻紀子" userId="f57c86bd-9ed1-4815-9cc7-ddf6c5dbd787" providerId="ADAL" clId="{FB572290-2D48-4B7D-AC8D-1DC6F4A2FE9B}" dt="2018-09-01T04:58:11.084" v="2928" actId="14100"/>
          <ac:spMkLst>
            <pc:docMk/>
            <pc:sldMk cId="2195792397" sldId="284"/>
            <ac:spMk id="17" creationId="{937BA8DE-23F2-4CDC-AEB0-4A603FE69A68}"/>
          </ac:spMkLst>
        </pc:spChg>
        <pc:spChg chg="mod">
          <ac:chgData name="安藤　麻紀子" userId="f57c86bd-9ed1-4815-9cc7-ddf6c5dbd787" providerId="ADAL" clId="{FB572290-2D48-4B7D-AC8D-1DC6F4A2FE9B}" dt="2018-09-01T04:58:04.925" v="2923" actId="164"/>
          <ac:spMkLst>
            <pc:docMk/>
            <pc:sldMk cId="2195792397" sldId="284"/>
            <ac:spMk id="36" creationId="{7A91931C-DCF3-4C0B-B065-2D8767561BF3}"/>
          </ac:spMkLst>
        </pc:spChg>
        <pc:grpChg chg="add mod">
          <ac:chgData name="安藤　麻紀子" userId="f57c86bd-9ed1-4815-9cc7-ddf6c5dbd787" providerId="ADAL" clId="{FB572290-2D48-4B7D-AC8D-1DC6F4A2FE9B}" dt="2018-09-01T04:58:27.862" v="2930" actId="1076"/>
          <ac:grpSpMkLst>
            <pc:docMk/>
            <pc:sldMk cId="2195792397" sldId="284"/>
            <ac:grpSpMk id="2" creationId="{C0DA24C9-7A66-40DF-8990-FE065160CAA9}"/>
          </ac:grpSpMkLst>
        </pc:grpChg>
        <pc:picChg chg="mod ord modCrop">
          <ac:chgData name="安藤　麻紀子" userId="f57c86bd-9ed1-4815-9cc7-ddf6c5dbd787" providerId="ADAL" clId="{FB572290-2D48-4B7D-AC8D-1DC6F4A2FE9B}" dt="2018-09-01T05:11:01.065" v="2976" actId="1037"/>
          <ac:picMkLst>
            <pc:docMk/>
            <pc:sldMk cId="2195792397" sldId="284"/>
            <ac:picMk id="3" creationId="{88C04A60-5DB9-418F-B953-DEA052FFD883}"/>
          </ac:picMkLst>
        </pc:picChg>
        <pc:picChg chg="del mod">
          <ac:chgData name="安藤　麻紀子" userId="f57c86bd-9ed1-4815-9cc7-ddf6c5dbd787" providerId="ADAL" clId="{FB572290-2D48-4B7D-AC8D-1DC6F4A2FE9B}" dt="2018-09-01T05:09:52.206" v="2950" actId="478"/>
          <ac:picMkLst>
            <pc:docMk/>
            <pc:sldMk cId="2195792397" sldId="284"/>
            <ac:picMk id="18" creationId="{109C94A2-7BE3-4B62-AAD3-BE3A4AE7CFF4}"/>
          </ac:picMkLst>
        </pc:picChg>
      </pc:sldChg>
      <pc:sldChg chg="addSp modSp modAnim">
        <pc:chgData name="安藤　麻紀子" userId="f57c86bd-9ed1-4815-9cc7-ddf6c5dbd787" providerId="ADAL" clId="{FB572290-2D48-4B7D-AC8D-1DC6F4A2FE9B}" dt="2018-09-01T05:29:09.058" v="3114" actId="14100"/>
        <pc:sldMkLst>
          <pc:docMk/>
          <pc:sldMk cId="3891231737" sldId="285"/>
        </pc:sldMkLst>
        <pc:spChg chg="mod">
          <ac:chgData name="安藤　麻紀子" userId="f57c86bd-9ed1-4815-9cc7-ddf6c5dbd787" providerId="ADAL" clId="{FB572290-2D48-4B7D-AC8D-1DC6F4A2FE9B}" dt="2018-09-01T05:15:33.877" v="2994" actId="1076"/>
          <ac:spMkLst>
            <pc:docMk/>
            <pc:sldMk cId="3891231737" sldId="285"/>
            <ac:spMk id="9" creationId="{B9800EF7-9E84-4999-A890-D2CD20F262CB}"/>
          </ac:spMkLst>
        </pc:spChg>
        <pc:spChg chg="mod">
          <ac:chgData name="安藤　麻紀子" userId="f57c86bd-9ed1-4815-9cc7-ddf6c5dbd787" providerId="ADAL" clId="{FB572290-2D48-4B7D-AC8D-1DC6F4A2FE9B}" dt="2018-09-01T05:12:50.626" v="2992" actId="164"/>
          <ac:spMkLst>
            <pc:docMk/>
            <pc:sldMk cId="3891231737" sldId="285"/>
            <ac:spMk id="14" creationId="{2735E730-E3F3-4777-B250-82D947C3BBA4}"/>
          </ac:spMkLst>
        </pc:spChg>
        <pc:spChg chg="add mod">
          <ac:chgData name="安藤　麻紀子" userId="f57c86bd-9ed1-4815-9cc7-ddf6c5dbd787" providerId="ADAL" clId="{FB572290-2D48-4B7D-AC8D-1DC6F4A2FE9B}" dt="2018-09-01T05:12:50.626" v="2992" actId="164"/>
          <ac:spMkLst>
            <pc:docMk/>
            <pc:sldMk cId="3891231737" sldId="285"/>
            <ac:spMk id="21" creationId="{918E8146-C171-4298-AAA5-BEBD49FE9495}"/>
          </ac:spMkLst>
        </pc:spChg>
        <pc:spChg chg="mod">
          <ac:chgData name="安藤　麻紀子" userId="f57c86bd-9ed1-4815-9cc7-ddf6c5dbd787" providerId="ADAL" clId="{FB572290-2D48-4B7D-AC8D-1DC6F4A2FE9B}" dt="2018-09-01T05:12:50.626" v="2992" actId="164"/>
          <ac:spMkLst>
            <pc:docMk/>
            <pc:sldMk cId="3891231737" sldId="285"/>
            <ac:spMk id="36" creationId="{7A91931C-DCF3-4C0B-B065-2D8767561BF3}"/>
          </ac:spMkLst>
        </pc:spChg>
        <pc:spChg chg="mod">
          <ac:chgData name="安藤　麻紀子" userId="f57c86bd-9ed1-4815-9cc7-ddf6c5dbd787" providerId="ADAL" clId="{FB572290-2D48-4B7D-AC8D-1DC6F4A2FE9B}" dt="2018-09-01T02:35:28.784" v="281" actId="1037"/>
          <ac:spMkLst>
            <pc:docMk/>
            <pc:sldMk cId="3891231737" sldId="285"/>
            <ac:spMk id="40" creationId="{B29E187F-5D24-4554-A91A-25C73970C6A2}"/>
          </ac:spMkLst>
        </pc:spChg>
        <pc:spChg chg="mod">
          <ac:chgData name="安藤　麻紀子" userId="f57c86bd-9ed1-4815-9cc7-ddf6c5dbd787" providerId="ADAL" clId="{FB572290-2D48-4B7D-AC8D-1DC6F4A2FE9B}" dt="2018-09-01T05:29:09.058" v="3114" actId="14100"/>
          <ac:spMkLst>
            <pc:docMk/>
            <pc:sldMk cId="3891231737" sldId="285"/>
            <ac:spMk id="42" creationId="{156C9ED6-ACFC-425E-9422-985291ADFD58}"/>
          </ac:spMkLst>
        </pc:spChg>
        <pc:grpChg chg="add mod">
          <ac:chgData name="安藤　麻紀子" userId="f57c86bd-9ed1-4815-9cc7-ddf6c5dbd787" providerId="ADAL" clId="{FB572290-2D48-4B7D-AC8D-1DC6F4A2FE9B}" dt="2018-09-01T05:12:50.626" v="2992" actId="164"/>
          <ac:grpSpMkLst>
            <pc:docMk/>
            <pc:sldMk cId="3891231737" sldId="285"/>
            <ac:grpSpMk id="4" creationId="{44A45586-77E1-4AE2-A428-DD7C4255FE5E}"/>
          </ac:grpSpMkLst>
        </pc:grpChg>
      </pc:sldChg>
      <pc:sldChg chg="delSp add">
        <pc:chgData name="安藤　麻紀子" userId="f57c86bd-9ed1-4815-9cc7-ddf6c5dbd787" providerId="ADAL" clId="{FB572290-2D48-4B7D-AC8D-1DC6F4A2FE9B}" dt="2018-09-01T02:32:45.558" v="258" actId="478"/>
        <pc:sldMkLst>
          <pc:docMk/>
          <pc:sldMk cId="2054328710" sldId="286"/>
        </pc:sldMkLst>
        <pc:spChg chg="del">
          <ac:chgData name="安藤　麻紀子" userId="f57c86bd-9ed1-4815-9cc7-ddf6c5dbd787" providerId="ADAL" clId="{FB572290-2D48-4B7D-AC8D-1DC6F4A2FE9B}" dt="2018-09-01T02:32:43.602" v="257" actId="478"/>
          <ac:spMkLst>
            <pc:docMk/>
            <pc:sldMk cId="2054328710" sldId="286"/>
            <ac:spMk id="2" creationId="{836BF29A-2872-41E4-BC04-9138CA9E8FCC}"/>
          </ac:spMkLst>
        </pc:spChg>
        <pc:spChg chg="del">
          <ac:chgData name="安藤　麻紀子" userId="f57c86bd-9ed1-4815-9cc7-ddf6c5dbd787" providerId="ADAL" clId="{FB572290-2D48-4B7D-AC8D-1DC6F4A2FE9B}" dt="2018-09-01T02:32:45.558" v="258" actId="478"/>
          <ac:spMkLst>
            <pc:docMk/>
            <pc:sldMk cId="2054328710" sldId="286"/>
            <ac:spMk id="3" creationId="{9FE86FC7-4425-480E-BA13-3919C8EEBFD5}"/>
          </ac:spMkLst>
        </pc:spChg>
      </pc:sldChg>
      <pc:sldMasterChg chg="modSldLayout">
        <pc:chgData name="安藤　麻紀子" userId="f57c86bd-9ed1-4815-9cc7-ddf6c5dbd787" providerId="ADAL" clId="{FB572290-2D48-4B7D-AC8D-1DC6F4A2FE9B}" dt="2018-09-01T04:39:12.429" v="2671" actId="20577"/>
        <pc:sldMasterMkLst>
          <pc:docMk/>
          <pc:sldMasterMk cId="3016333001" sldId="2147483648"/>
        </pc:sldMasterMkLst>
        <pc:sldLayoutChg chg="addSp delSp modSp">
          <pc:chgData name="安藤　麻紀子" userId="f57c86bd-9ed1-4815-9cc7-ddf6c5dbd787" providerId="ADAL" clId="{FB572290-2D48-4B7D-AC8D-1DC6F4A2FE9B}" dt="2018-09-01T04:38:07.580" v="2635" actId="1035"/>
          <pc:sldLayoutMkLst>
            <pc:docMk/>
            <pc:sldMasterMk cId="3016333001" sldId="2147483648"/>
            <pc:sldLayoutMk cId="2313562487" sldId="2147483649"/>
          </pc:sldLayoutMkLst>
          <pc:picChg chg="add del mod">
            <ac:chgData name="安藤　麻紀子" userId="f57c86bd-9ed1-4815-9cc7-ddf6c5dbd787" providerId="ADAL" clId="{FB572290-2D48-4B7D-AC8D-1DC6F4A2FE9B}" dt="2018-09-01T04:30:03.359" v="2552" actId="478"/>
            <ac:picMkLst>
              <pc:docMk/>
              <pc:sldMasterMk cId="3016333001" sldId="2147483648"/>
              <pc:sldLayoutMk cId="2313562487" sldId="2147483649"/>
              <ac:picMk id="5" creationId="{420DA796-77B2-4D9C-97D1-9CEE27FA0F17}"/>
            </ac:picMkLst>
          </pc:picChg>
          <pc:picChg chg="add del mod">
            <ac:chgData name="安藤　麻紀子" userId="f57c86bd-9ed1-4815-9cc7-ddf6c5dbd787" providerId="ADAL" clId="{FB572290-2D48-4B7D-AC8D-1DC6F4A2FE9B}" dt="2018-09-01T04:37:51.572" v="2624" actId="478"/>
            <ac:picMkLst>
              <pc:docMk/>
              <pc:sldMasterMk cId="3016333001" sldId="2147483648"/>
              <pc:sldLayoutMk cId="2313562487" sldId="2147483649"/>
              <ac:picMk id="8" creationId="{66FAED00-BBF7-4E8C-B411-82BD10CB71EE}"/>
            </ac:picMkLst>
          </pc:picChg>
          <pc:picChg chg="add mod modCrop">
            <ac:chgData name="安藤　麻紀子" userId="f57c86bd-9ed1-4815-9cc7-ddf6c5dbd787" providerId="ADAL" clId="{FB572290-2D48-4B7D-AC8D-1DC6F4A2FE9B}" dt="2018-09-01T04:32:09.581" v="2586" actId="1035"/>
            <ac:picMkLst>
              <pc:docMk/>
              <pc:sldMasterMk cId="3016333001" sldId="2147483648"/>
              <pc:sldLayoutMk cId="2313562487" sldId="2147483649"/>
              <ac:picMk id="10" creationId="{BECE5D36-2796-4DCA-B58A-D35EBC07136F}"/>
            </ac:picMkLst>
          </pc:picChg>
          <pc:picChg chg="del mod">
            <ac:chgData name="安藤　麻紀子" userId="f57c86bd-9ed1-4815-9cc7-ddf6c5dbd787" providerId="ADAL" clId="{FB572290-2D48-4B7D-AC8D-1DC6F4A2FE9B}" dt="2018-09-01T04:34:10.446" v="2593" actId="478"/>
            <ac:picMkLst>
              <pc:docMk/>
              <pc:sldMasterMk cId="3016333001" sldId="2147483648"/>
              <pc:sldLayoutMk cId="2313562487" sldId="2147483649"/>
              <ac:picMk id="11" creationId="{00000000-0000-0000-0000-000000000000}"/>
            </ac:picMkLst>
          </pc:picChg>
          <pc:picChg chg="add mod">
            <ac:chgData name="安藤　麻紀子" userId="f57c86bd-9ed1-4815-9cc7-ddf6c5dbd787" providerId="ADAL" clId="{FB572290-2D48-4B7D-AC8D-1DC6F4A2FE9B}" dt="2018-09-01T04:38:07.580" v="2635" actId="1035"/>
            <ac:picMkLst>
              <pc:docMk/>
              <pc:sldMasterMk cId="3016333001" sldId="2147483648"/>
              <pc:sldLayoutMk cId="2313562487" sldId="2147483649"/>
              <ac:picMk id="13" creationId="{E08A7869-BEA7-4A6E-8E97-27CFCB475A92}"/>
            </ac:picMkLst>
          </pc:picChg>
        </pc:sldLayoutChg>
        <pc:sldLayoutChg chg="addSp delSp modSp">
          <pc:chgData name="安藤　麻紀子" userId="f57c86bd-9ed1-4815-9cc7-ddf6c5dbd787" providerId="ADAL" clId="{FB572290-2D48-4B7D-AC8D-1DC6F4A2FE9B}" dt="2018-09-01T04:39:05.245" v="2669" actId="1037"/>
          <pc:sldLayoutMkLst>
            <pc:docMk/>
            <pc:sldMasterMk cId="3016333001" sldId="2147483648"/>
            <pc:sldLayoutMk cId="4288250256" sldId="2147483650"/>
          </pc:sldLayoutMkLst>
          <pc:picChg chg="del">
            <ac:chgData name="安藤　麻紀子" userId="f57c86bd-9ed1-4815-9cc7-ddf6c5dbd787" providerId="ADAL" clId="{FB572290-2D48-4B7D-AC8D-1DC6F4A2FE9B}" dt="2018-09-01T04:34:16.533" v="2594" actId="478"/>
            <ac:picMkLst>
              <pc:docMk/>
              <pc:sldMasterMk cId="3016333001" sldId="2147483648"/>
              <pc:sldLayoutMk cId="4288250256" sldId="2147483650"/>
              <ac:picMk id="7" creationId="{00000000-0000-0000-0000-000000000000}"/>
            </ac:picMkLst>
          </pc:picChg>
          <pc:picChg chg="add del mod">
            <ac:chgData name="安藤　麻紀子" userId="f57c86bd-9ed1-4815-9cc7-ddf6c5dbd787" providerId="ADAL" clId="{FB572290-2D48-4B7D-AC8D-1DC6F4A2FE9B}" dt="2018-09-01T04:38:16.240" v="2637" actId="478"/>
            <ac:picMkLst>
              <pc:docMk/>
              <pc:sldMasterMk cId="3016333001" sldId="2147483648"/>
              <pc:sldLayoutMk cId="4288250256" sldId="2147483650"/>
              <ac:picMk id="10" creationId="{6B1A8635-92B1-40FE-9DA9-26645A204162}"/>
            </ac:picMkLst>
          </pc:picChg>
          <pc:picChg chg="add mod">
            <ac:chgData name="安藤　麻紀子" userId="f57c86bd-9ed1-4815-9cc7-ddf6c5dbd787" providerId="ADAL" clId="{FB572290-2D48-4B7D-AC8D-1DC6F4A2FE9B}" dt="2018-09-01T04:33:23.627" v="2589" actId="1076"/>
            <ac:picMkLst>
              <pc:docMk/>
              <pc:sldMasterMk cId="3016333001" sldId="2147483648"/>
              <pc:sldLayoutMk cId="4288250256" sldId="2147483650"/>
              <ac:picMk id="12" creationId="{91750F7C-5D4A-4942-A938-E986E8C1B1F1}"/>
            </ac:picMkLst>
          </pc:picChg>
          <pc:picChg chg="add mod modCrop">
            <ac:chgData name="安藤　麻紀子" userId="f57c86bd-9ed1-4815-9cc7-ddf6c5dbd787" providerId="ADAL" clId="{FB572290-2D48-4B7D-AC8D-1DC6F4A2FE9B}" dt="2018-09-01T04:39:05.245" v="2669" actId="1037"/>
            <ac:picMkLst>
              <pc:docMk/>
              <pc:sldMasterMk cId="3016333001" sldId="2147483648"/>
              <pc:sldLayoutMk cId="4288250256" sldId="2147483650"/>
              <ac:picMk id="16" creationId="{0B6D5CF2-432B-4522-9826-98C9626C071B}"/>
            </ac:picMkLst>
          </pc:picChg>
        </pc:sldLayoutChg>
        <pc:sldLayoutChg chg="addSp delSp modSp">
          <pc:chgData name="安藤　麻紀子" userId="f57c86bd-9ed1-4815-9cc7-ddf6c5dbd787" providerId="ADAL" clId="{FB572290-2D48-4B7D-AC8D-1DC6F4A2FE9B}" dt="2018-09-01T04:39:12.429" v="2671" actId="20577"/>
          <pc:sldLayoutMkLst>
            <pc:docMk/>
            <pc:sldMasterMk cId="3016333001" sldId="2147483648"/>
            <pc:sldLayoutMk cId="4272774861" sldId="2147483651"/>
          </pc:sldLayoutMkLst>
          <pc:spChg chg="del">
            <ac:chgData name="安藤　麻紀子" userId="f57c86bd-9ed1-4815-9cc7-ddf6c5dbd787" providerId="ADAL" clId="{FB572290-2D48-4B7D-AC8D-1DC6F4A2FE9B}" dt="2018-09-01T04:35:24.109" v="2613" actId="478"/>
            <ac:spMkLst>
              <pc:docMk/>
              <pc:sldMasterMk cId="3016333001" sldId="2147483648"/>
              <pc:sldLayoutMk cId="4272774861" sldId="2147483651"/>
              <ac:spMk id="7" creationId="{00000000-0000-0000-0000-000000000000}"/>
            </ac:spMkLst>
          </pc:spChg>
          <pc:picChg chg="del">
            <ac:chgData name="安藤　麻紀子" userId="f57c86bd-9ed1-4815-9cc7-ddf6c5dbd787" providerId="ADAL" clId="{FB572290-2D48-4B7D-AC8D-1DC6F4A2FE9B}" dt="2018-09-01T04:34:23.033" v="2595" actId="478"/>
            <ac:picMkLst>
              <pc:docMk/>
              <pc:sldMasterMk cId="3016333001" sldId="2147483648"/>
              <pc:sldLayoutMk cId="4272774861" sldId="2147483651"/>
              <ac:picMk id="10" creationId="{00000000-0000-0000-0000-000000000000}"/>
            </ac:picMkLst>
          </pc:picChg>
          <pc:picChg chg="add del mod">
            <ac:chgData name="安藤　麻紀子" userId="f57c86bd-9ed1-4815-9cc7-ddf6c5dbd787" providerId="ADAL" clId="{FB572290-2D48-4B7D-AC8D-1DC6F4A2FE9B}" dt="2018-09-01T04:39:11.018" v="2670" actId="478"/>
            <ac:picMkLst>
              <pc:docMk/>
              <pc:sldMasterMk cId="3016333001" sldId="2147483648"/>
              <pc:sldLayoutMk cId="4272774861" sldId="2147483651"/>
              <ac:picMk id="20" creationId="{9A9923E3-C83F-4BA4-88B9-52E17FF15939}"/>
            </ac:picMkLst>
          </pc:picChg>
          <pc:picChg chg="add mod">
            <ac:chgData name="安藤　麻紀子" userId="f57c86bd-9ed1-4815-9cc7-ddf6c5dbd787" providerId="ADAL" clId="{FB572290-2D48-4B7D-AC8D-1DC6F4A2FE9B}" dt="2018-09-01T04:34:56.983" v="2612" actId="1038"/>
            <ac:picMkLst>
              <pc:docMk/>
              <pc:sldMasterMk cId="3016333001" sldId="2147483648"/>
              <pc:sldLayoutMk cId="4272774861" sldId="2147483651"/>
              <ac:picMk id="21" creationId="{928E6F35-DD39-4AF1-86F1-DB10A9266E6D}"/>
            </ac:picMkLst>
          </pc:picChg>
          <pc:picChg chg="add">
            <ac:chgData name="安藤　麻紀子" userId="f57c86bd-9ed1-4815-9cc7-ddf6c5dbd787" providerId="ADAL" clId="{FB572290-2D48-4B7D-AC8D-1DC6F4A2FE9B}" dt="2018-09-01T04:39:12.429" v="2671" actId="20577"/>
            <ac:picMkLst>
              <pc:docMk/>
              <pc:sldMasterMk cId="3016333001" sldId="2147483648"/>
              <pc:sldLayoutMk cId="4272774861" sldId="2147483651"/>
              <ac:picMk id="22" creationId="{F328023E-F5AF-4D7D-9992-83559030C717}"/>
            </ac:picMkLst>
          </pc:picChg>
        </pc:sldLayoutChg>
      </pc:sldMasterChg>
    </pc:docChg>
  </pc:docChgLst>
  <pc:docChgLst>
    <pc:chgData name="麻紀子 安藤" userId="f57c86bd-9ed1-4815-9cc7-ddf6c5dbd787" providerId="ADAL" clId="{FB572290-2D48-4B7D-AC8D-1DC6F4A2FE9B}"/>
    <pc:docChg chg="undo redo custSel addSld delSld modSld sldOrd modMainMaster">
      <pc:chgData name="麻紀子 安藤" userId="f57c86bd-9ed1-4815-9cc7-ddf6c5dbd787" providerId="ADAL" clId="{FB572290-2D48-4B7D-AC8D-1DC6F4A2FE9B}" dt="2018-09-05T08:52:12.991" v="25979" actId="1076"/>
      <pc:docMkLst>
        <pc:docMk/>
      </pc:docMkLst>
      <pc:sldChg chg="addSp delSp modSp ord modNotesTx">
        <pc:chgData name="麻紀子 安藤" userId="f57c86bd-9ed1-4815-9cc7-ddf6c5dbd787" providerId="ADAL" clId="{FB572290-2D48-4B7D-AC8D-1DC6F4A2FE9B}" dt="2018-09-05T08:52:12.991" v="25979" actId="1076"/>
        <pc:sldMkLst>
          <pc:docMk/>
          <pc:sldMk cId="2146553010" sldId="256"/>
        </pc:sldMkLst>
        <pc:spChg chg="add mod">
          <ac:chgData name="麻紀子 安藤" userId="f57c86bd-9ed1-4815-9cc7-ddf6c5dbd787" providerId="ADAL" clId="{FB572290-2D48-4B7D-AC8D-1DC6F4A2FE9B}" dt="2018-09-05T08:52:12.991" v="25979" actId="1076"/>
          <ac:spMkLst>
            <pc:docMk/>
            <pc:sldMk cId="2146553010" sldId="256"/>
            <ac:spMk id="2" creationId="{7F23EEBF-4100-4042-9EED-3743C7D6DDAC}"/>
          </ac:spMkLst>
        </pc:spChg>
        <pc:spChg chg="mod">
          <ac:chgData name="麻紀子 安藤" userId="f57c86bd-9ed1-4815-9cc7-ddf6c5dbd787" providerId="ADAL" clId="{FB572290-2D48-4B7D-AC8D-1DC6F4A2FE9B}" dt="2018-08-28T08:33:11.844" v="1687" actId="20577"/>
          <ac:spMkLst>
            <pc:docMk/>
            <pc:sldMk cId="2146553010" sldId="256"/>
            <ac:spMk id="16" creationId="{00000000-0000-0000-0000-000000000000}"/>
          </ac:spMkLst>
        </pc:spChg>
        <pc:spChg chg="del">
          <ac:chgData name="麻紀子 安藤" userId="f57c86bd-9ed1-4815-9cc7-ddf6c5dbd787" providerId="ADAL" clId="{FB572290-2D48-4B7D-AC8D-1DC6F4A2FE9B}" dt="2018-08-27T09:44:38.712" v="1198" actId="478"/>
          <ac:spMkLst>
            <pc:docMk/>
            <pc:sldMk cId="2146553010" sldId="256"/>
            <ac:spMk id="17" creationId="{00000000-0000-0000-0000-000000000000}"/>
          </ac:spMkLst>
        </pc:spChg>
      </pc:sldChg>
      <pc:sldChg chg="addSp delSp modSp modNotesTx">
        <pc:chgData name="麻紀子 安藤" userId="f57c86bd-9ed1-4815-9cc7-ddf6c5dbd787" providerId="ADAL" clId="{FB572290-2D48-4B7D-AC8D-1DC6F4A2FE9B}" dt="2018-09-01T13:15:58.839" v="23844" actId="6549"/>
        <pc:sldMkLst>
          <pc:docMk/>
          <pc:sldMk cId="2656042896" sldId="258"/>
        </pc:sldMkLst>
        <pc:spChg chg="add del mod">
          <ac:chgData name="麻紀子 安藤" userId="f57c86bd-9ed1-4815-9cc7-ddf6c5dbd787" providerId="ADAL" clId="{FB572290-2D48-4B7D-AC8D-1DC6F4A2FE9B}" dt="2018-08-29T13:32:40.962" v="5775" actId="478"/>
          <ac:spMkLst>
            <pc:docMk/>
            <pc:sldMk cId="2656042896" sldId="258"/>
            <ac:spMk id="2" creationId="{74337FA7-F3DB-4981-A06E-79FADB269EDB}"/>
          </ac:spMkLst>
        </pc:spChg>
        <pc:spChg chg="add del">
          <ac:chgData name="麻紀子 安藤" userId="f57c86bd-9ed1-4815-9cc7-ddf6c5dbd787" providerId="ADAL" clId="{FB572290-2D48-4B7D-AC8D-1DC6F4A2FE9B}" dt="2018-08-28T09:14:50.582" v="2863" actId="478"/>
          <ac:spMkLst>
            <pc:docMk/>
            <pc:sldMk cId="2656042896" sldId="258"/>
            <ac:spMk id="3" creationId="{FCC9641E-FEB7-4DCB-BF98-747893D1FA28}"/>
          </ac:spMkLst>
        </pc:spChg>
        <pc:spChg chg="add mod">
          <ac:chgData name="麻紀子 安藤" userId="f57c86bd-9ed1-4815-9cc7-ddf6c5dbd787" providerId="ADAL" clId="{FB572290-2D48-4B7D-AC8D-1DC6F4A2FE9B}" dt="2018-08-30T07:32:58.623" v="7872" actId="948"/>
          <ac:spMkLst>
            <pc:docMk/>
            <pc:sldMk cId="2656042896" sldId="258"/>
            <ac:spMk id="3" creationId="{2913819C-CFE2-4763-B609-5C55321E3896}"/>
          </ac:spMkLst>
        </pc:spChg>
        <pc:spChg chg="add del mod">
          <ac:chgData name="麻紀子 安藤" userId="f57c86bd-9ed1-4815-9cc7-ddf6c5dbd787" providerId="ADAL" clId="{FB572290-2D48-4B7D-AC8D-1DC6F4A2FE9B}" dt="2018-08-29T13:32:32.981" v="5772" actId="478"/>
          <ac:spMkLst>
            <pc:docMk/>
            <pc:sldMk cId="2656042896" sldId="258"/>
            <ac:spMk id="4" creationId="{40329CC6-21E9-43BA-B5EE-2BD8A166EFB9}"/>
          </ac:spMkLst>
        </pc:spChg>
        <pc:spChg chg="add del mod">
          <ac:chgData name="麻紀子 安藤" userId="f57c86bd-9ed1-4815-9cc7-ddf6c5dbd787" providerId="ADAL" clId="{FB572290-2D48-4B7D-AC8D-1DC6F4A2FE9B}" dt="2018-08-28T09:21:54.289" v="3212" actId="478"/>
          <ac:spMkLst>
            <pc:docMk/>
            <pc:sldMk cId="2656042896" sldId="258"/>
            <ac:spMk id="5" creationId="{DFD71F46-1CC8-4AF1-ADB5-61F216819B82}"/>
          </ac:spMkLst>
        </pc:spChg>
        <pc:spChg chg="add del mod">
          <ac:chgData name="麻紀子 安藤" userId="f57c86bd-9ed1-4815-9cc7-ddf6c5dbd787" providerId="ADAL" clId="{FB572290-2D48-4B7D-AC8D-1DC6F4A2FE9B}" dt="2018-08-29T13:59:02.840" v="6428" actId="478"/>
          <ac:spMkLst>
            <pc:docMk/>
            <pc:sldMk cId="2656042896" sldId="258"/>
            <ac:spMk id="5" creationId="{A59335B0-8827-4982-80BA-32D5FBDCA6A4}"/>
          </ac:spMkLst>
        </pc:spChg>
        <pc:spChg chg="add del mod">
          <ac:chgData name="麻紀子 安藤" userId="f57c86bd-9ed1-4815-9cc7-ddf6c5dbd787" providerId="ADAL" clId="{FB572290-2D48-4B7D-AC8D-1DC6F4A2FE9B}" dt="2018-08-29T13:32:35.935" v="5773" actId="478"/>
          <ac:spMkLst>
            <pc:docMk/>
            <pc:sldMk cId="2656042896" sldId="258"/>
            <ac:spMk id="6" creationId="{8C02B0F2-01F8-4F41-B83C-C18D67BCF136}"/>
          </ac:spMkLst>
        </pc:spChg>
        <pc:spChg chg="add del mod">
          <ac:chgData name="麻紀子 安藤" userId="f57c86bd-9ed1-4815-9cc7-ddf6c5dbd787" providerId="ADAL" clId="{FB572290-2D48-4B7D-AC8D-1DC6F4A2FE9B}" dt="2018-08-28T09:19:50.057" v="3077" actId="478"/>
          <ac:spMkLst>
            <pc:docMk/>
            <pc:sldMk cId="2656042896" sldId="258"/>
            <ac:spMk id="7" creationId="{15BC429D-C7E7-4394-A627-FC470264BEDC}"/>
          </ac:spMkLst>
        </pc:spChg>
        <pc:spChg chg="add mod">
          <ac:chgData name="麻紀子 安藤" userId="f57c86bd-9ed1-4815-9cc7-ddf6c5dbd787" providerId="ADAL" clId="{FB572290-2D48-4B7D-AC8D-1DC6F4A2FE9B}" dt="2018-08-30T07:19:05.774" v="7395" actId="164"/>
          <ac:spMkLst>
            <pc:docMk/>
            <pc:sldMk cId="2656042896" sldId="258"/>
            <ac:spMk id="7" creationId="{FB5B2EC6-1AD7-4836-B93E-B5816CEFB55B}"/>
          </ac:spMkLst>
        </pc:spChg>
        <pc:spChg chg="add del mod">
          <ac:chgData name="麻紀子 安藤" userId="f57c86bd-9ed1-4815-9cc7-ddf6c5dbd787" providerId="ADAL" clId="{FB572290-2D48-4B7D-AC8D-1DC6F4A2FE9B}" dt="2018-08-28T09:23:22.397" v="3329" actId="478"/>
          <ac:spMkLst>
            <pc:docMk/>
            <pc:sldMk cId="2656042896" sldId="258"/>
            <ac:spMk id="8" creationId="{5748B1D8-C133-4EF3-8C6A-361592BB5D04}"/>
          </ac:spMkLst>
        </pc:spChg>
        <pc:spChg chg="add mod">
          <ac:chgData name="麻紀子 安藤" userId="f57c86bd-9ed1-4815-9cc7-ddf6c5dbd787" providerId="ADAL" clId="{FB572290-2D48-4B7D-AC8D-1DC6F4A2FE9B}" dt="2018-08-30T07:13:30.854" v="7042" actId="1076"/>
          <ac:spMkLst>
            <pc:docMk/>
            <pc:sldMk cId="2656042896" sldId="258"/>
            <ac:spMk id="9" creationId="{84F830E7-F779-49AB-AB7F-8EFE097B9DAA}"/>
          </ac:spMkLst>
        </pc:spChg>
        <pc:spChg chg="add mod">
          <ac:chgData name="麻紀子 安藤" userId="f57c86bd-9ed1-4815-9cc7-ddf6c5dbd787" providerId="ADAL" clId="{FB572290-2D48-4B7D-AC8D-1DC6F4A2FE9B}" dt="2018-08-30T07:34:12.436" v="7928" actId="1035"/>
          <ac:spMkLst>
            <pc:docMk/>
            <pc:sldMk cId="2656042896" sldId="258"/>
            <ac:spMk id="10" creationId="{2D8B6B67-9EB3-47D1-8EE3-7FA11317D3A9}"/>
          </ac:spMkLst>
        </pc:spChg>
        <pc:spChg chg="mod">
          <ac:chgData name="麻紀子 安藤" userId="f57c86bd-9ed1-4815-9cc7-ddf6c5dbd787" providerId="ADAL" clId="{FB572290-2D48-4B7D-AC8D-1DC6F4A2FE9B}" dt="2018-09-01T07:01:23.235" v="23205" actId="20577"/>
          <ac:spMkLst>
            <pc:docMk/>
            <pc:sldMk cId="2656042896" sldId="258"/>
            <ac:spMk id="11" creationId="{00000000-0000-0000-0000-000000000000}"/>
          </ac:spMkLst>
        </pc:spChg>
        <pc:spChg chg="add del mod">
          <ac:chgData name="麻紀子 安藤" userId="f57c86bd-9ed1-4815-9cc7-ddf6c5dbd787" providerId="ADAL" clId="{FB572290-2D48-4B7D-AC8D-1DC6F4A2FE9B}" dt="2018-08-29T13:32:38.600" v="5774" actId="478"/>
          <ac:spMkLst>
            <pc:docMk/>
            <pc:sldMk cId="2656042896" sldId="258"/>
            <ac:spMk id="12" creationId="{3AD0818D-31B7-450C-BE69-9EC9C1ED9EA4}"/>
          </ac:spMkLst>
        </pc:spChg>
        <pc:spChg chg="del">
          <ac:chgData name="麻紀子 安藤" userId="f57c86bd-9ed1-4815-9cc7-ddf6c5dbd787" providerId="ADAL" clId="{FB572290-2D48-4B7D-AC8D-1DC6F4A2FE9B}" dt="2018-08-27T09:40:19.134" v="914" actId="478"/>
          <ac:spMkLst>
            <pc:docMk/>
            <pc:sldMk cId="2656042896" sldId="258"/>
            <ac:spMk id="12" creationId="{00000000-0000-0000-0000-000000000000}"/>
          </ac:spMkLst>
        </pc:spChg>
        <pc:spChg chg="del">
          <ac:chgData name="麻紀子 安藤" userId="f57c86bd-9ed1-4815-9cc7-ddf6c5dbd787" providerId="ADAL" clId="{FB572290-2D48-4B7D-AC8D-1DC6F4A2FE9B}" dt="2018-08-27T09:40:22.266" v="915" actId="478"/>
          <ac:spMkLst>
            <pc:docMk/>
            <pc:sldMk cId="2656042896" sldId="258"/>
            <ac:spMk id="13" creationId="{00000000-0000-0000-0000-000000000000}"/>
          </ac:spMkLst>
        </pc:spChg>
        <pc:spChg chg="add mod">
          <ac:chgData name="麻紀子 安藤" userId="f57c86bd-9ed1-4815-9cc7-ddf6c5dbd787" providerId="ADAL" clId="{FB572290-2D48-4B7D-AC8D-1DC6F4A2FE9B}" dt="2018-08-30T07:34:11.080" v="7923" actId="1035"/>
          <ac:spMkLst>
            <pc:docMk/>
            <pc:sldMk cId="2656042896" sldId="258"/>
            <ac:spMk id="13" creationId="{091564BD-95C7-4165-87E5-C92D903C5AA8}"/>
          </ac:spMkLst>
        </pc:spChg>
        <pc:spChg chg="add del mod">
          <ac:chgData name="麻紀子 安藤" userId="f57c86bd-9ed1-4815-9cc7-ddf6c5dbd787" providerId="ADAL" clId="{FB572290-2D48-4B7D-AC8D-1DC6F4A2FE9B}" dt="2018-08-29T13:41:30.838" v="6163" actId="478"/>
          <ac:spMkLst>
            <pc:docMk/>
            <pc:sldMk cId="2656042896" sldId="258"/>
            <ac:spMk id="27" creationId="{8E4AE7C9-0E6C-45F1-ADC5-C461B82B13D8}"/>
          </ac:spMkLst>
        </pc:spChg>
        <pc:spChg chg="add del mod">
          <ac:chgData name="麻紀子 安藤" userId="f57c86bd-9ed1-4815-9cc7-ddf6c5dbd787" providerId="ADAL" clId="{FB572290-2D48-4B7D-AC8D-1DC6F4A2FE9B}" dt="2018-08-30T07:22:35.659" v="7557" actId="478"/>
          <ac:spMkLst>
            <pc:docMk/>
            <pc:sldMk cId="2656042896" sldId="258"/>
            <ac:spMk id="28" creationId="{C08B0481-A097-4A16-85BE-24ED54A8636A}"/>
          </ac:spMkLst>
        </pc:spChg>
        <pc:spChg chg="add del mod">
          <ac:chgData name="麻紀子 安藤" userId="f57c86bd-9ed1-4815-9cc7-ddf6c5dbd787" providerId="ADAL" clId="{FB572290-2D48-4B7D-AC8D-1DC6F4A2FE9B}" dt="2018-08-29T13:46:09.368" v="6265" actId="478"/>
          <ac:spMkLst>
            <pc:docMk/>
            <pc:sldMk cId="2656042896" sldId="258"/>
            <ac:spMk id="28" creationId="{22C0F50E-DD7B-4BD3-9F95-6AF597172811}"/>
          </ac:spMkLst>
        </pc:spChg>
        <pc:spChg chg="add mod">
          <ac:chgData name="麻紀子 安藤" userId="f57c86bd-9ed1-4815-9cc7-ddf6c5dbd787" providerId="ADAL" clId="{FB572290-2D48-4B7D-AC8D-1DC6F4A2FE9B}" dt="2018-08-30T07:35:19.790" v="7934" actId="2085"/>
          <ac:spMkLst>
            <pc:docMk/>
            <pc:sldMk cId="2656042896" sldId="258"/>
            <ac:spMk id="29" creationId="{B4571E3A-FD4D-42F6-A108-744DAE3283BF}"/>
          </ac:spMkLst>
        </pc:spChg>
        <pc:spChg chg="add mod">
          <ac:chgData name="麻紀子 安藤" userId="f57c86bd-9ed1-4815-9cc7-ddf6c5dbd787" providerId="ADAL" clId="{FB572290-2D48-4B7D-AC8D-1DC6F4A2FE9B}" dt="2018-08-30T07:08:26.923" v="6921" actId="1036"/>
          <ac:spMkLst>
            <pc:docMk/>
            <pc:sldMk cId="2656042896" sldId="258"/>
            <ac:spMk id="30" creationId="{1C1DA143-5B6B-4092-9E5D-4F4312732357}"/>
          </ac:spMkLst>
        </pc:spChg>
        <pc:spChg chg="add mod">
          <ac:chgData name="麻紀子 安藤" userId="f57c86bd-9ed1-4815-9cc7-ddf6c5dbd787" providerId="ADAL" clId="{FB572290-2D48-4B7D-AC8D-1DC6F4A2FE9B}" dt="2018-08-30T07:08:22.937" v="6914" actId="1037"/>
          <ac:spMkLst>
            <pc:docMk/>
            <pc:sldMk cId="2656042896" sldId="258"/>
            <ac:spMk id="31" creationId="{43FBF0D7-383E-4AA0-8E33-148CB9422C80}"/>
          </ac:spMkLst>
        </pc:spChg>
        <pc:spChg chg="add mod">
          <ac:chgData name="麻紀子 安藤" userId="f57c86bd-9ed1-4815-9cc7-ddf6c5dbd787" providerId="ADAL" clId="{FB572290-2D48-4B7D-AC8D-1DC6F4A2FE9B}" dt="2018-08-30T07:34:46.191" v="7930" actId="207"/>
          <ac:spMkLst>
            <pc:docMk/>
            <pc:sldMk cId="2656042896" sldId="258"/>
            <ac:spMk id="32" creationId="{C8796B71-47C7-49A4-AA4F-ADA73F18DC81}"/>
          </ac:spMkLst>
        </pc:spChg>
        <pc:spChg chg="add mod">
          <ac:chgData name="麻紀子 安藤" userId="f57c86bd-9ed1-4815-9cc7-ddf6c5dbd787" providerId="ADAL" clId="{FB572290-2D48-4B7D-AC8D-1DC6F4A2FE9B}" dt="2018-08-30T07:19:05.774" v="7395" actId="164"/>
          <ac:spMkLst>
            <pc:docMk/>
            <pc:sldMk cId="2656042896" sldId="258"/>
            <ac:spMk id="33" creationId="{07A69ADB-F3C1-4F6E-BBF5-7F2773694502}"/>
          </ac:spMkLst>
        </pc:spChg>
        <pc:spChg chg="add mod">
          <ac:chgData name="麻紀子 安藤" userId="f57c86bd-9ed1-4815-9cc7-ddf6c5dbd787" providerId="ADAL" clId="{FB572290-2D48-4B7D-AC8D-1DC6F4A2FE9B}" dt="2018-08-30T07:19:05.774" v="7395" actId="164"/>
          <ac:spMkLst>
            <pc:docMk/>
            <pc:sldMk cId="2656042896" sldId="258"/>
            <ac:spMk id="34" creationId="{6A9B2DF4-DA26-4CE2-A448-C746EAB17EA5}"/>
          </ac:spMkLst>
        </pc:spChg>
        <pc:spChg chg="add mod">
          <ac:chgData name="麻紀子 安藤" userId="f57c86bd-9ed1-4815-9cc7-ddf6c5dbd787" providerId="ADAL" clId="{FB572290-2D48-4B7D-AC8D-1DC6F4A2FE9B}" dt="2018-08-30T07:19:05.774" v="7395" actId="164"/>
          <ac:spMkLst>
            <pc:docMk/>
            <pc:sldMk cId="2656042896" sldId="258"/>
            <ac:spMk id="35" creationId="{7A531C9E-D68D-45AA-877E-EAEDCA730992}"/>
          </ac:spMkLst>
        </pc:spChg>
        <pc:spChg chg="add mod">
          <ac:chgData name="麻紀子 安藤" userId="f57c86bd-9ed1-4815-9cc7-ddf6c5dbd787" providerId="ADAL" clId="{FB572290-2D48-4B7D-AC8D-1DC6F4A2FE9B}" dt="2018-08-30T07:25:31.314" v="7586" actId="948"/>
          <ac:spMkLst>
            <pc:docMk/>
            <pc:sldMk cId="2656042896" sldId="258"/>
            <ac:spMk id="37" creationId="{3C8FEF2A-BB0E-40CC-A1C8-F64C3A2A43F9}"/>
          </ac:spMkLst>
        </pc:spChg>
        <pc:spChg chg="add mod">
          <ac:chgData name="麻紀子 安藤" userId="f57c86bd-9ed1-4815-9cc7-ddf6c5dbd787" providerId="ADAL" clId="{FB572290-2D48-4B7D-AC8D-1DC6F4A2FE9B}" dt="2018-08-30T07:34:56.816" v="7931" actId="207"/>
          <ac:spMkLst>
            <pc:docMk/>
            <pc:sldMk cId="2656042896" sldId="258"/>
            <ac:spMk id="38" creationId="{AF2653F3-6EC7-49C6-A8EE-3F108D83DBAA}"/>
          </ac:spMkLst>
        </pc:spChg>
        <pc:spChg chg="add mod">
          <ac:chgData name="麻紀子 安藤" userId="f57c86bd-9ed1-4815-9cc7-ddf6c5dbd787" providerId="ADAL" clId="{FB572290-2D48-4B7D-AC8D-1DC6F4A2FE9B}" dt="2018-08-30T07:35:03.528" v="7932" actId="207"/>
          <ac:spMkLst>
            <pc:docMk/>
            <pc:sldMk cId="2656042896" sldId="258"/>
            <ac:spMk id="39" creationId="{E0B88DB5-C8EA-479C-80FA-D513EB83FE3B}"/>
          </ac:spMkLst>
        </pc:spChg>
        <pc:spChg chg="add mod">
          <ac:chgData name="麻紀子 安藤" userId="f57c86bd-9ed1-4815-9cc7-ddf6c5dbd787" providerId="ADAL" clId="{FB572290-2D48-4B7D-AC8D-1DC6F4A2FE9B}" dt="2018-08-30T10:14:38.815" v="12513" actId="207"/>
          <ac:spMkLst>
            <pc:docMk/>
            <pc:sldMk cId="2656042896" sldId="258"/>
            <ac:spMk id="41" creationId="{08DCF135-AC3F-4083-A340-B62E0D82F2AF}"/>
          </ac:spMkLst>
        </pc:spChg>
        <pc:spChg chg="add mod">
          <ac:chgData name="麻紀子 安藤" userId="f57c86bd-9ed1-4815-9cc7-ddf6c5dbd787" providerId="ADAL" clId="{FB572290-2D48-4B7D-AC8D-1DC6F4A2FE9B}" dt="2018-08-30T07:33:12.057" v="7884" actId="1035"/>
          <ac:spMkLst>
            <pc:docMk/>
            <pc:sldMk cId="2656042896" sldId="258"/>
            <ac:spMk id="43" creationId="{D9F03754-13AC-47BA-AD70-8C7626555B12}"/>
          </ac:spMkLst>
        </pc:spChg>
        <pc:grpChg chg="add del mod">
          <ac:chgData name="麻紀子 安藤" userId="f57c86bd-9ed1-4815-9cc7-ddf6c5dbd787" providerId="ADAL" clId="{FB572290-2D48-4B7D-AC8D-1DC6F4A2FE9B}" dt="2018-08-30T07:01:37.943" v="6831" actId="478"/>
          <ac:grpSpMkLst>
            <pc:docMk/>
            <pc:sldMk cId="2656042896" sldId="258"/>
            <ac:grpSpMk id="14" creationId="{E7C1AD2C-F09F-4391-AAD6-A98CBC42F0E0}"/>
          </ac:grpSpMkLst>
        </pc:grpChg>
        <pc:grpChg chg="add mod">
          <ac:chgData name="麻紀子 安藤" userId="f57c86bd-9ed1-4815-9cc7-ddf6c5dbd787" providerId="ADAL" clId="{FB572290-2D48-4B7D-AC8D-1DC6F4A2FE9B}" dt="2018-08-30T07:29:36.622" v="7813" actId="1038"/>
          <ac:grpSpMkLst>
            <pc:docMk/>
            <pc:sldMk cId="2656042896" sldId="258"/>
            <ac:grpSpMk id="27" creationId="{FD2910A1-D6E9-4D9F-9597-6102F6D114E8}"/>
          </ac:grpSpMkLst>
        </pc:grpChg>
        <pc:grpChg chg="add mod">
          <ac:chgData name="麻紀子 安藤" userId="f57c86bd-9ed1-4815-9cc7-ddf6c5dbd787" providerId="ADAL" clId="{FB572290-2D48-4B7D-AC8D-1DC6F4A2FE9B}" dt="2018-08-30T07:27:19.173" v="7702" actId="164"/>
          <ac:grpSpMkLst>
            <pc:docMk/>
            <pc:sldMk cId="2656042896" sldId="258"/>
            <ac:grpSpMk id="40" creationId="{37C0F98F-1B90-4190-B24F-10A63EE2511F}"/>
          </ac:grpSpMkLst>
        </pc:grpChg>
        <pc:grpChg chg="add mod">
          <ac:chgData name="麻紀子 安藤" userId="f57c86bd-9ed1-4815-9cc7-ddf6c5dbd787" providerId="ADAL" clId="{FB572290-2D48-4B7D-AC8D-1DC6F4A2FE9B}" dt="2018-08-30T07:33:53.572" v="7917" actId="14100"/>
          <ac:grpSpMkLst>
            <pc:docMk/>
            <pc:sldMk cId="2656042896" sldId="258"/>
            <ac:grpSpMk id="42" creationId="{CDF9C582-435C-4D56-814F-4C6C854A75A9}"/>
          </ac:grpSpMkLst>
        </pc:grpChg>
        <pc:picChg chg="del mod">
          <ac:chgData name="麻紀子 安藤" userId="f57c86bd-9ed1-4815-9cc7-ddf6c5dbd787" providerId="ADAL" clId="{FB572290-2D48-4B7D-AC8D-1DC6F4A2FE9B}" dt="2018-08-30T07:02:10.989" v="6833" actId="478"/>
          <ac:picMkLst>
            <pc:docMk/>
            <pc:sldMk cId="2656042896" sldId="258"/>
            <ac:picMk id="2" creationId="{3A7E67F4-DE1D-4A52-8CCC-76D684DF71AF}"/>
          </ac:picMkLst>
        </pc:picChg>
        <pc:picChg chg="del mod modCrop">
          <ac:chgData name="麻紀子 安藤" userId="f57c86bd-9ed1-4815-9cc7-ddf6c5dbd787" providerId="ADAL" clId="{FB572290-2D48-4B7D-AC8D-1DC6F4A2FE9B}" dt="2018-08-30T07:04:32.210" v="6844" actId="478"/>
          <ac:picMkLst>
            <pc:docMk/>
            <pc:sldMk cId="2656042896" sldId="258"/>
            <ac:picMk id="4" creationId="{86095B9B-3E11-4E40-8BCB-B1D5F5EF3F0F}"/>
          </ac:picMkLst>
        </pc:picChg>
        <pc:picChg chg="del mod modCrop">
          <ac:chgData name="麻紀子 安藤" userId="f57c86bd-9ed1-4815-9cc7-ddf6c5dbd787" providerId="ADAL" clId="{FB572290-2D48-4B7D-AC8D-1DC6F4A2FE9B}" dt="2018-08-30T07:06:24.433" v="6857" actId="478"/>
          <ac:picMkLst>
            <pc:docMk/>
            <pc:sldMk cId="2656042896" sldId="258"/>
            <ac:picMk id="5" creationId="{8509E013-3784-4890-9015-EB6C0B27AADB}"/>
          </ac:picMkLst>
        </pc:picChg>
        <pc:picChg chg="mod modCrop">
          <ac:chgData name="麻紀子 安藤" userId="f57c86bd-9ed1-4815-9cc7-ddf6c5dbd787" providerId="ADAL" clId="{FB572290-2D48-4B7D-AC8D-1DC6F4A2FE9B}" dt="2018-08-30T07:19:05.774" v="7395" actId="164"/>
          <ac:picMkLst>
            <pc:docMk/>
            <pc:sldMk cId="2656042896" sldId="258"/>
            <ac:picMk id="6" creationId="{556E7FBB-3DED-4A50-990B-09DBEB6C77A7}"/>
          </ac:picMkLst>
        </pc:picChg>
        <pc:cxnChg chg="add mod">
          <ac:chgData name="麻紀子 安藤" userId="f57c86bd-9ed1-4815-9cc7-ddf6c5dbd787" providerId="ADAL" clId="{FB572290-2D48-4B7D-AC8D-1DC6F4A2FE9B}" dt="2018-08-30T07:19:05.774" v="7395" actId="164"/>
          <ac:cxnSpMkLst>
            <pc:docMk/>
            <pc:sldMk cId="2656042896" sldId="258"/>
            <ac:cxnSpMk id="12" creationId="{07FC5A52-AC48-49B0-A9E5-9B26963DC3F0}"/>
          </ac:cxnSpMkLst>
        </pc:cxnChg>
        <pc:cxnChg chg="add mod">
          <ac:chgData name="麻紀子 安藤" userId="f57c86bd-9ed1-4815-9cc7-ddf6c5dbd787" providerId="ADAL" clId="{FB572290-2D48-4B7D-AC8D-1DC6F4A2FE9B}" dt="2018-08-30T07:19:05.774" v="7395" actId="164"/>
          <ac:cxnSpMkLst>
            <pc:docMk/>
            <pc:sldMk cId="2656042896" sldId="258"/>
            <ac:cxnSpMk id="36" creationId="{C05AB644-E9BF-488C-94E1-B3442524F5FD}"/>
          </ac:cxnSpMkLst>
        </pc:cxnChg>
      </pc:sldChg>
      <pc:sldChg chg="modSp modNotesTx">
        <pc:chgData name="麻紀子 安藤" userId="f57c86bd-9ed1-4815-9cc7-ddf6c5dbd787" providerId="ADAL" clId="{FB572290-2D48-4B7D-AC8D-1DC6F4A2FE9B}" dt="2018-09-05T00:57:25.589" v="25232" actId="14100"/>
        <pc:sldMkLst>
          <pc:docMk/>
          <pc:sldMk cId="1312509486" sldId="267"/>
        </pc:sldMkLst>
        <pc:spChg chg="mod">
          <ac:chgData name="麻紀子 安藤" userId="f57c86bd-9ed1-4815-9cc7-ddf6c5dbd787" providerId="ADAL" clId="{FB572290-2D48-4B7D-AC8D-1DC6F4A2FE9B}" dt="2018-09-05T00:57:25.589" v="25232" actId="14100"/>
          <ac:spMkLst>
            <pc:docMk/>
            <pc:sldMk cId="1312509486" sldId="267"/>
            <ac:spMk id="2" creationId="{00000000-0000-0000-0000-000000000000}"/>
          </ac:spMkLst>
        </pc:spChg>
        <pc:spChg chg="mod">
          <ac:chgData name="麻紀子 安藤" userId="f57c86bd-9ed1-4815-9cc7-ddf6c5dbd787" providerId="ADAL" clId="{FB572290-2D48-4B7D-AC8D-1DC6F4A2FE9B}" dt="2018-08-30T15:27:29.615" v="16771" actId="1076"/>
          <ac:spMkLst>
            <pc:docMk/>
            <pc:sldMk cId="1312509486" sldId="267"/>
            <ac:spMk id="3" creationId="{00000000-0000-0000-0000-000000000000}"/>
          </ac:spMkLst>
        </pc:spChg>
      </pc:sldChg>
      <pc:sldChg chg="modSp add modNotesTx">
        <pc:chgData name="麻紀子 安藤" userId="f57c86bd-9ed1-4815-9cc7-ddf6c5dbd787" providerId="ADAL" clId="{FB572290-2D48-4B7D-AC8D-1DC6F4A2FE9B}" dt="2018-09-01T13:16:04.324" v="23910" actId="20577"/>
        <pc:sldMkLst>
          <pc:docMk/>
          <pc:sldMk cId="639265180" sldId="268"/>
        </pc:sldMkLst>
        <pc:spChg chg="mod">
          <ac:chgData name="麻紀子 安藤" userId="f57c86bd-9ed1-4815-9cc7-ddf6c5dbd787" providerId="ADAL" clId="{FB572290-2D48-4B7D-AC8D-1DC6F4A2FE9B}" dt="2018-08-28T09:31:57.605" v="3866" actId="1076"/>
          <ac:spMkLst>
            <pc:docMk/>
            <pc:sldMk cId="639265180" sldId="268"/>
            <ac:spMk id="11" creationId="{00000000-0000-0000-0000-000000000000}"/>
          </ac:spMkLst>
        </pc:spChg>
      </pc:sldChg>
      <pc:sldChg chg="addSp delSp modSp add modNotesTx">
        <pc:chgData name="麻紀子 安藤" userId="f57c86bd-9ed1-4815-9cc7-ddf6c5dbd787" providerId="ADAL" clId="{FB572290-2D48-4B7D-AC8D-1DC6F4A2FE9B}" dt="2018-09-01T13:16:16.623" v="23911" actId="6549"/>
        <pc:sldMkLst>
          <pc:docMk/>
          <pc:sldMk cId="729521107" sldId="269"/>
        </pc:sldMkLst>
        <pc:spChg chg="add del mod">
          <ac:chgData name="麻紀子 安藤" userId="f57c86bd-9ed1-4815-9cc7-ddf6c5dbd787" providerId="ADAL" clId="{FB572290-2D48-4B7D-AC8D-1DC6F4A2FE9B}" dt="2018-08-30T07:35:45.109" v="7936" actId="478"/>
          <ac:spMkLst>
            <pc:docMk/>
            <pc:sldMk cId="729521107" sldId="269"/>
            <ac:spMk id="3" creationId="{42F447A5-202C-4746-82B7-414D825C2DD1}"/>
          </ac:spMkLst>
        </pc:spChg>
        <pc:spChg chg="add del mod">
          <ac:chgData name="麻紀子 安藤" userId="f57c86bd-9ed1-4815-9cc7-ddf6c5dbd787" providerId="ADAL" clId="{FB572290-2D48-4B7D-AC8D-1DC6F4A2FE9B}" dt="2018-08-30T07:35:53.182" v="7938" actId="478"/>
          <ac:spMkLst>
            <pc:docMk/>
            <pc:sldMk cId="729521107" sldId="269"/>
            <ac:spMk id="4" creationId="{E02B67CF-C4F0-4C5C-BD19-CBCADC6EED40}"/>
          </ac:spMkLst>
        </pc:spChg>
        <pc:spChg chg="add del mod">
          <ac:chgData name="麻紀子 安藤" userId="f57c86bd-9ed1-4815-9cc7-ddf6c5dbd787" providerId="ADAL" clId="{FB572290-2D48-4B7D-AC8D-1DC6F4A2FE9B}" dt="2018-08-30T07:35:49.672" v="7937" actId="478"/>
          <ac:spMkLst>
            <pc:docMk/>
            <pc:sldMk cId="729521107" sldId="269"/>
            <ac:spMk id="5" creationId="{1B852C72-8886-48EB-A15C-B170928C1864}"/>
          </ac:spMkLst>
        </pc:spChg>
        <pc:spChg chg="add del mod">
          <ac:chgData name="麻紀子 安藤" userId="f57c86bd-9ed1-4815-9cc7-ddf6c5dbd787" providerId="ADAL" clId="{FB572290-2D48-4B7D-AC8D-1DC6F4A2FE9B}" dt="2018-08-30T07:35:56.404" v="7939" actId="478"/>
          <ac:spMkLst>
            <pc:docMk/>
            <pc:sldMk cId="729521107" sldId="269"/>
            <ac:spMk id="6" creationId="{BB7C5A50-3962-4D3A-9533-84C61C087AE9}"/>
          </ac:spMkLst>
        </pc:spChg>
        <pc:spChg chg="add del mod">
          <ac:chgData name="麻紀子 安藤" userId="f57c86bd-9ed1-4815-9cc7-ddf6c5dbd787" providerId="ADAL" clId="{FB572290-2D48-4B7D-AC8D-1DC6F4A2FE9B}" dt="2018-08-28T09:46:15.831" v="3923" actId="478"/>
          <ac:spMkLst>
            <pc:docMk/>
            <pc:sldMk cId="729521107" sldId="269"/>
            <ac:spMk id="9" creationId="{78A81665-ADF0-478A-811C-9A90719D4FEA}"/>
          </ac:spMkLst>
        </pc:spChg>
        <pc:spChg chg="mod">
          <ac:chgData name="麻紀子 安藤" userId="f57c86bd-9ed1-4815-9cc7-ddf6c5dbd787" providerId="ADAL" clId="{FB572290-2D48-4B7D-AC8D-1DC6F4A2FE9B}" dt="2018-08-27T09:43:11.011" v="1098" actId="3064"/>
          <ac:spMkLst>
            <pc:docMk/>
            <pc:sldMk cId="729521107" sldId="269"/>
            <ac:spMk id="11" creationId="{00000000-0000-0000-0000-000000000000}"/>
          </ac:spMkLst>
        </pc:spChg>
        <pc:spChg chg="add del mod">
          <ac:chgData name="麻紀子 安藤" userId="f57c86bd-9ed1-4815-9cc7-ddf6c5dbd787" providerId="ADAL" clId="{FB572290-2D48-4B7D-AC8D-1DC6F4A2FE9B}" dt="2018-08-30T07:36:18.516" v="7942" actId="478"/>
          <ac:spMkLst>
            <pc:docMk/>
            <pc:sldMk cId="729521107" sldId="269"/>
            <ac:spMk id="25" creationId="{27DE3980-0A8C-4C8B-BD4B-0596C1789C6D}"/>
          </ac:spMkLst>
        </pc:spChg>
        <pc:spChg chg="add del mod">
          <ac:chgData name="麻紀子 安藤" userId="f57c86bd-9ed1-4815-9cc7-ddf6c5dbd787" providerId="ADAL" clId="{FB572290-2D48-4B7D-AC8D-1DC6F4A2FE9B}" dt="2018-08-30T07:37:16.083" v="7973" actId="478"/>
          <ac:spMkLst>
            <pc:docMk/>
            <pc:sldMk cId="729521107" sldId="269"/>
            <ac:spMk id="26" creationId="{0D8484FE-1710-4E91-984B-C908C6C05CAF}"/>
          </ac:spMkLst>
        </pc:spChg>
        <pc:spChg chg="add mod">
          <ac:chgData name="麻紀子 安藤" userId="f57c86bd-9ed1-4815-9cc7-ddf6c5dbd787" providerId="ADAL" clId="{FB572290-2D48-4B7D-AC8D-1DC6F4A2FE9B}" dt="2018-08-30T08:36:48.989" v="9935" actId="113"/>
          <ac:spMkLst>
            <pc:docMk/>
            <pc:sldMk cId="729521107" sldId="269"/>
            <ac:spMk id="27" creationId="{201D7921-D6DE-46CE-8DD4-86EC2BBCEA8D}"/>
          </ac:spMkLst>
        </pc:spChg>
        <pc:spChg chg="add mod">
          <ac:chgData name="麻紀子 安藤" userId="f57c86bd-9ed1-4815-9cc7-ddf6c5dbd787" providerId="ADAL" clId="{FB572290-2D48-4B7D-AC8D-1DC6F4A2FE9B}" dt="2018-08-30T07:40:58.796" v="8511" actId="20577"/>
          <ac:spMkLst>
            <pc:docMk/>
            <pc:sldMk cId="729521107" sldId="269"/>
            <ac:spMk id="28" creationId="{A3B53A50-458A-4B72-9002-99B2DBD170F2}"/>
          </ac:spMkLst>
        </pc:spChg>
        <pc:spChg chg="add mod">
          <ac:chgData name="麻紀子 安藤" userId="f57c86bd-9ed1-4815-9cc7-ddf6c5dbd787" providerId="ADAL" clId="{FB572290-2D48-4B7D-AC8D-1DC6F4A2FE9B}" dt="2018-08-30T08:20:44.568" v="9934" actId="14100"/>
          <ac:spMkLst>
            <pc:docMk/>
            <pc:sldMk cId="729521107" sldId="269"/>
            <ac:spMk id="29" creationId="{A630B475-97E5-4C95-891B-BE2E32504EC7}"/>
          </ac:spMkLst>
        </pc:spChg>
        <pc:grpChg chg="add del mod">
          <ac:chgData name="麻紀子 安藤" userId="f57c86bd-9ed1-4815-9cc7-ddf6c5dbd787" providerId="ADAL" clId="{FB572290-2D48-4B7D-AC8D-1DC6F4A2FE9B}" dt="2018-08-30T07:35:39.403" v="7935" actId="478"/>
          <ac:grpSpMkLst>
            <pc:docMk/>
            <pc:sldMk cId="729521107" sldId="269"/>
            <ac:grpSpMk id="12" creationId="{D55447DD-353E-4DC0-A8E0-23AB96A5CE22}"/>
          </ac:grpSpMkLst>
        </pc:grpChg>
        <pc:graphicFrameChg chg="add del mod modGraphic">
          <ac:chgData name="麻紀子 安藤" userId="f57c86bd-9ed1-4815-9cc7-ddf6c5dbd787" providerId="ADAL" clId="{FB572290-2D48-4B7D-AC8D-1DC6F4A2FE9B}" dt="2018-08-30T07:42:19.158" v="8553" actId="478"/>
          <ac:graphicFrameMkLst>
            <pc:docMk/>
            <pc:sldMk cId="729521107" sldId="269"/>
            <ac:graphicFrameMk id="2" creationId="{2114171B-4B62-4D50-AE67-6EBAFCB0EB36}"/>
          </ac:graphicFrameMkLst>
        </pc:graphicFrameChg>
        <pc:graphicFrameChg chg="add mod modGraphic">
          <ac:chgData name="麻紀子 安藤" userId="f57c86bd-9ed1-4815-9cc7-ddf6c5dbd787" providerId="ADAL" clId="{FB572290-2D48-4B7D-AC8D-1DC6F4A2FE9B}" dt="2018-08-30T08:19:20.831" v="9871" actId="1036"/>
          <ac:graphicFrameMkLst>
            <pc:docMk/>
            <pc:sldMk cId="729521107" sldId="269"/>
            <ac:graphicFrameMk id="7" creationId="{44C4F6BE-E9D0-4701-85F2-743EECB9FE7D}"/>
          </ac:graphicFrameMkLst>
        </pc:graphicFrameChg>
        <pc:graphicFrameChg chg="add del mod modGraphic">
          <ac:chgData name="麻紀子 安藤" userId="f57c86bd-9ed1-4815-9cc7-ddf6c5dbd787" providerId="ADAL" clId="{FB572290-2D48-4B7D-AC8D-1DC6F4A2FE9B}" dt="2018-08-30T07:36:02.177" v="7941" actId="478"/>
          <ac:graphicFrameMkLst>
            <pc:docMk/>
            <pc:sldMk cId="729521107" sldId="269"/>
            <ac:graphicFrameMk id="10" creationId="{B0ECBDD4-AF7A-4F23-9BD1-6E0C5668C220}"/>
          </ac:graphicFrameMkLst>
        </pc:graphicFrameChg>
        <pc:cxnChg chg="add del mod">
          <ac:chgData name="麻紀子 安藤" userId="f57c86bd-9ed1-4815-9cc7-ddf6c5dbd787" providerId="ADAL" clId="{FB572290-2D48-4B7D-AC8D-1DC6F4A2FE9B}" dt="2018-08-28T09:46:17.663" v="3924" actId="478"/>
          <ac:cxnSpMkLst>
            <pc:docMk/>
            <pc:sldMk cId="729521107" sldId="269"/>
            <ac:cxnSpMk id="7" creationId="{0F188BD9-C88E-4F7C-BE0D-838AB9EED144}"/>
          </ac:cxnSpMkLst>
        </pc:cxnChg>
        <pc:cxnChg chg="add del mod">
          <ac:chgData name="麻紀子 安藤" userId="f57c86bd-9ed1-4815-9cc7-ddf6c5dbd787" providerId="ADAL" clId="{FB572290-2D48-4B7D-AC8D-1DC6F4A2FE9B}" dt="2018-08-28T09:46:19.344" v="3925" actId="478"/>
          <ac:cxnSpMkLst>
            <pc:docMk/>
            <pc:sldMk cId="729521107" sldId="269"/>
            <ac:cxnSpMk id="8" creationId="{8EF3B8AE-1ABD-466C-82EC-1E4662EBB400}"/>
          </ac:cxnSpMkLst>
        </pc:cxnChg>
        <pc:cxnChg chg="add mod">
          <ac:chgData name="麻紀子 安藤" userId="f57c86bd-9ed1-4815-9cc7-ddf6c5dbd787" providerId="ADAL" clId="{FB572290-2D48-4B7D-AC8D-1DC6F4A2FE9B}" dt="2018-08-30T08:19:27.324" v="9892" actId="1038"/>
          <ac:cxnSpMkLst>
            <pc:docMk/>
            <pc:sldMk cId="729521107" sldId="269"/>
            <ac:cxnSpMk id="9" creationId="{F1EB8B9D-40F3-43BB-8DC6-4A9EF22198A6}"/>
          </ac:cxnSpMkLst>
        </pc:cxnChg>
      </pc:sldChg>
      <pc:sldChg chg="addSp delSp modSp add modNotesTx">
        <pc:chgData name="麻紀子 安藤" userId="f57c86bd-9ed1-4815-9cc7-ddf6c5dbd787" providerId="ADAL" clId="{FB572290-2D48-4B7D-AC8D-1DC6F4A2FE9B}" dt="2018-09-01T13:16:22.508" v="23912" actId="6549"/>
        <pc:sldMkLst>
          <pc:docMk/>
          <pc:sldMk cId="2618961201" sldId="270"/>
        </pc:sldMkLst>
        <pc:spChg chg="add mod">
          <ac:chgData name="麻紀子 安藤" userId="f57c86bd-9ed1-4815-9cc7-ddf6c5dbd787" providerId="ADAL" clId="{FB572290-2D48-4B7D-AC8D-1DC6F4A2FE9B}" dt="2018-08-30T10:30:17.942" v="12642" actId="14100"/>
          <ac:spMkLst>
            <pc:docMk/>
            <pc:sldMk cId="2618961201" sldId="270"/>
            <ac:spMk id="2" creationId="{55235157-323D-4F05-92C0-ACA940248262}"/>
          </ac:spMkLst>
        </pc:spChg>
        <pc:spChg chg="add del mod">
          <ac:chgData name="麻紀子 安藤" userId="f57c86bd-9ed1-4815-9cc7-ddf6c5dbd787" providerId="ADAL" clId="{FB572290-2D48-4B7D-AC8D-1DC6F4A2FE9B}" dt="2018-08-30T09:46:05.064" v="12212" actId="20577"/>
          <ac:spMkLst>
            <pc:docMk/>
            <pc:sldMk cId="2618961201" sldId="270"/>
            <ac:spMk id="3" creationId="{444CC0A8-58A0-462B-A983-F7652825E4D0}"/>
          </ac:spMkLst>
        </pc:spChg>
        <pc:spChg chg="add del mod">
          <ac:chgData name="麻紀子 安藤" userId="f57c86bd-9ed1-4815-9cc7-ddf6c5dbd787" providerId="ADAL" clId="{FB572290-2D48-4B7D-AC8D-1DC6F4A2FE9B}" dt="2018-08-30T09:46:05.064" v="12212" actId="20577"/>
          <ac:spMkLst>
            <pc:docMk/>
            <pc:sldMk cId="2618961201" sldId="270"/>
            <ac:spMk id="4" creationId="{B1D2B8F4-A8F8-4C89-A42A-DB6FBEB203A7}"/>
          </ac:spMkLst>
        </pc:spChg>
        <pc:spChg chg="add mod">
          <ac:chgData name="麻紀子 安藤" userId="f57c86bd-9ed1-4815-9cc7-ddf6c5dbd787" providerId="ADAL" clId="{FB572290-2D48-4B7D-AC8D-1DC6F4A2FE9B}" dt="2018-08-31T01:45:41.947" v="17471" actId="1076"/>
          <ac:spMkLst>
            <pc:docMk/>
            <pc:sldMk cId="2618961201" sldId="270"/>
            <ac:spMk id="5" creationId="{D955A21D-0D1C-4FF4-A818-9F158F51367A}"/>
          </ac:spMkLst>
        </pc:spChg>
        <pc:spChg chg="add mod">
          <ac:chgData name="麻紀子 安藤" userId="f57c86bd-9ed1-4815-9cc7-ddf6c5dbd787" providerId="ADAL" clId="{FB572290-2D48-4B7D-AC8D-1DC6F4A2FE9B}" dt="2018-08-31T01:45:37.177" v="17470" actId="1076"/>
          <ac:spMkLst>
            <pc:docMk/>
            <pc:sldMk cId="2618961201" sldId="270"/>
            <ac:spMk id="6" creationId="{863BF31F-1CA7-46A9-A3FB-0C274E827B46}"/>
          </ac:spMkLst>
        </pc:spChg>
        <pc:spChg chg="add del mod">
          <ac:chgData name="麻紀子 安藤" userId="f57c86bd-9ed1-4815-9cc7-ddf6c5dbd787" providerId="ADAL" clId="{FB572290-2D48-4B7D-AC8D-1DC6F4A2FE9B}" dt="2018-08-30T09:45:55.879" v="12211" actId="478"/>
          <ac:spMkLst>
            <pc:docMk/>
            <pc:sldMk cId="2618961201" sldId="270"/>
            <ac:spMk id="7" creationId="{1B0285FF-0517-4E6D-8992-2B45813E5009}"/>
          </ac:spMkLst>
        </pc:spChg>
        <pc:spChg chg="add mod">
          <ac:chgData name="麻紀子 安藤" userId="f57c86bd-9ed1-4815-9cc7-ddf6c5dbd787" providerId="ADAL" clId="{FB572290-2D48-4B7D-AC8D-1DC6F4A2FE9B}" dt="2018-08-30T09:00:54.959" v="11002" actId="164"/>
          <ac:spMkLst>
            <pc:docMk/>
            <pc:sldMk cId="2618961201" sldId="270"/>
            <ac:spMk id="9" creationId="{2406D852-81FA-45E8-8956-E20CF36AB08B}"/>
          </ac:spMkLst>
        </pc:spChg>
        <pc:spChg chg="add mod">
          <ac:chgData name="麻紀子 安藤" userId="f57c86bd-9ed1-4815-9cc7-ddf6c5dbd787" providerId="ADAL" clId="{FB572290-2D48-4B7D-AC8D-1DC6F4A2FE9B}" dt="2018-08-30T10:07:02.625" v="12461" actId="1035"/>
          <ac:spMkLst>
            <pc:docMk/>
            <pc:sldMk cId="2618961201" sldId="270"/>
            <ac:spMk id="10" creationId="{74765F02-8A70-4693-B2A9-F47CADC0526B}"/>
          </ac:spMkLst>
        </pc:spChg>
        <pc:spChg chg="mod">
          <ac:chgData name="麻紀子 安藤" userId="f57c86bd-9ed1-4815-9cc7-ddf6c5dbd787" providerId="ADAL" clId="{FB572290-2D48-4B7D-AC8D-1DC6F4A2FE9B}" dt="2018-08-30T09:45:49.273" v="12210" actId="20577"/>
          <ac:spMkLst>
            <pc:docMk/>
            <pc:sldMk cId="2618961201" sldId="270"/>
            <ac:spMk id="11" creationId="{00000000-0000-0000-0000-000000000000}"/>
          </ac:spMkLst>
        </pc:spChg>
        <pc:spChg chg="add mod">
          <ac:chgData name="麻紀子 安藤" userId="f57c86bd-9ed1-4815-9cc7-ddf6c5dbd787" providerId="ADAL" clId="{FB572290-2D48-4B7D-AC8D-1DC6F4A2FE9B}" dt="2018-08-30T09:56:57.160" v="12412" actId="113"/>
          <ac:spMkLst>
            <pc:docMk/>
            <pc:sldMk cId="2618961201" sldId="270"/>
            <ac:spMk id="14" creationId="{B218B15A-00A6-4F6B-B501-FE560C5996B9}"/>
          </ac:spMkLst>
        </pc:spChg>
        <pc:spChg chg="add mod">
          <ac:chgData name="麻紀子 安藤" userId="f57c86bd-9ed1-4815-9cc7-ddf6c5dbd787" providerId="ADAL" clId="{FB572290-2D48-4B7D-AC8D-1DC6F4A2FE9B}" dt="2018-08-30T09:57:17.323" v="12420" actId="255"/>
          <ac:spMkLst>
            <pc:docMk/>
            <pc:sldMk cId="2618961201" sldId="270"/>
            <ac:spMk id="38" creationId="{97005E9A-B3B1-4AE4-823C-03F744291307}"/>
          </ac:spMkLst>
        </pc:spChg>
        <pc:spChg chg="add mod">
          <ac:chgData name="麻紀子 安藤" userId="f57c86bd-9ed1-4815-9cc7-ddf6c5dbd787" providerId="ADAL" clId="{FB572290-2D48-4B7D-AC8D-1DC6F4A2FE9B}" dt="2018-08-30T10:56:45.267" v="13515" actId="1038"/>
          <ac:spMkLst>
            <pc:docMk/>
            <pc:sldMk cId="2618961201" sldId="270"/>
            <ac:spMk id="39" creationId="{FBA034AF-7932-43BA-A46B-9AAAC93A7C48}"/>
          </ac:spMkLst>
        </pc:spChg>
        <pc:spChg chg="add mod">
          <ac:chgData name="麻紀子 安藤" userId="f57c86bd-9ed1-4815-9cc7-ddf6c5dbd787" providerId="ADAL" clId="{FB572290-2D48-4B7D-AC8D-1DC6F4A2FE9B}" dt="2018-08-30T10:07:02.625" v="12461" actId="1035"/>
          <ac:spMkLst>
            <pc:docMk/>
            <pc:sldMk cId="2618961201" sldId="270"/>
            <ac:spMk id="40" creationId="{3AE3BE79-8D79-48F3-AB66-60954EBE6522}"/>
          </ac:spMkLst>
        </pc:spChg>
        <pc:spChg chg="add del mod">
          <ac:chgData name="麻紀子 安藤" userId="f57c86bd-9ed1-4815-9cc7-ddf6c5dbd787" providerId="ADAL" clId="{FB572290-2D48-4B7D-AC8D-1DC6F4A2FE9B}" dt="2018-08-30T09:16:55.249" v="11661" actId="478"/>
          <ac:spMkLst>
            <pc:docMk/>
            <pc:sldMk cId="2618961201" sldId="270"/>
            <ac:spMk id="41" creationId="{E6CF5ADA-FAAF-4555-B828-90C51333D384}"/>
          </ac:spMkLst>
        </pc:spChg>
        <pc:spChg chg="add mod">
          <ac:chgData name="麻紀子 安藤" userId="f57c86bd-9ed1-4815-9cc7-ddf6c5dbd787" providerId="ADAL" clId="{FB572290-2D48-4B7D-AC8D-1DC6F4A2FE9B}" dt="2018-08-30T10:07:02.625" v="12461" actId="1035"/>
          <ac:spMkLst>
            <pc:docMk/>
            <pc:sldMk cId="2618961201" sldId="270"/>
            <ac:spMk id="42" creationId="{1E865544-B1F0-4E3F-A7E4-227B142B65DE}"/>
          </ac:spMkLst>
        </pc:spChg>
        <pc:spChg chg="add del mod">
          <ac:chgData name="麻紀子 安藤" userId="f57c86bd-9ed1-4815-9cc7-ddf6c5dbd787" providerId="ADAL" clId="{FB572290-2D48-4B7D-AC8D-1DC6F4A2FE9B}" dt="2018-08-30T09:47:10.672" v="12236" actId="478"/>
          <ac:spMkLst>
            <pc:docMk/>
            <pc:sldMk cId="2618961201" sldId="270"/>
            <ac:spMk id="46" creationId="{302C75AD-7B5E-4513-8EE0-94633FDE4CDA}"/>
          </ac:spMkLst>
        </pc:spChg>
        <pc:spChg chg="add del mod">
          <ac:chgData name="麻紀子 安藤" userId="f57c86bd-9ed1-4815-9cc7-ddf6c5dbd787" providerId="ADAL" clId="{FB572290-2D48-4B7D-AC8D-1DC6F4A2FE9B}" dt="2018-08-30T09:47:20.055" v="12241" actId="478"/>
          <ac:spMkLst>
            <pc:docMk/>
            <pc:sldMk cId="2618961201" sldId="270"/>
            <ac:spMk id="49" creationId="{ECCBBB85-4EE4-49A9-88C4-1EEC77A0AB74}"/>
          </ac:spMkLst>
        </pc:spChg>
        <pc:spChg chg="del">
          <ac:chgData name="麻紀子 安藤" userId="f57c86bd-9ed1-4815-9cc7-ddf6c5dbd787" providerId="ADAL" clId="{FB572290-2D48-4B7D-AC8D-1DC6F4A2FE9B}" dt="2018-08-30T10:07:56.940" v="12484" actId="478"/>
          <ac:spMkLst>
            <pc:docMk/>
            <pc:sldMk cId="2618961201" sldId="270"/>
            <ac:spMk id="66" creationId="{3A21FA58-7E48-4899-8EE3-F5C6E1DA9B62}"/>
          </ac:spMkLst>
        </pc:spChg>
        <pc:spChg chg="mod">
          <ac:chgData name="麻紀子 安藤" userId="f57c86bd-9ed1-4815-9cc7-ddf6c5dbd787" providerId="ADAL" clId="{FB572290-2D48-4B7D-AC8D-1DC6F4A2FE9B}" dt="2018-08-30T10:30:06.583" v="12640" actId="14100"/>
          <ac:spMkLst>
            <pc:docMk/>
            <pc:sldMk cId="2618961201" sldId="270"/>
            <ac:spMk id="72" creationId="{49B2FA94-3CDB-43B0-951E-5E234E7B83C4}"/>
          </ac:spMkLst>
        </pc:spChg>
        <pc:spChg chg="add del mod">
          <ac:chgData name="麻紀子 安藤" userId="f57c86bd-9ed1-4815-9cc7-ddf6c5dbd787" providerId="ADAL" clId="{FB572290-2D48-4B7D-AC8D-1DC6F4A2FE9B}" dt="2018-08-30T10:08:45.033" v="12492" actId="478"/>
          <ac:spMkLst>
            <pc:docMk/>
            <pc:sldMk cId="2618961201" sldId="270"/>
            <ac:spMk id="74" creationId="{DFEA8D88-1652-4370-AE64-0B5ADA2D5971}"/>
          </ac:spMkLst>
        </pc:spChg>
        <pc:spChg chg="add del mod">
          <ac:chgData name="麻紀子 安藤" userId="f57c86bd-9ed1-4815-9cc7-ddf6c5dbd787" providerId="ADAL" clId="{FB572290-2D48-4B7D-AC8D-1DC6F4A2FE9B}" dt="2018-08-30T10:12:14.619" v="12508" actId="478"/>
          <ac:spMkLst>
            <pc:docMk/>
            <pc:sldMk cId="2618961201" sldId="270"/>
            <ac:spMk id="75" creationId="{64A61C36-66E5-49C3-ACF6-738CF6BC6965}"/>
          </ac:spMkLst>
        </pc:spChg>
        <pc:spChg chg="add mod">
          <ac:chgData name="麻紀子 安藤" userId="f57c86bd-9ed1-4815-9cc7-ddf6c5dbd787" providerId="ADAL" clId="{FB572290-2D48-4B7D-AC8D-1DC6F4A2FE9B}" dt="2018-08-30T10:43:53.049" v="13279" actId="164"/>
          <ac:spMkLst>
            <pc:docMk/>
            <pc:sldMk cId="2618961201" sldId="270"/>
            <ac:spMk id="99" creationId="{EC4CE4F1-E7E8-4641-B628-3D53F9CBE37A}"/>
          </ac:spMkLst>
        </pc:spChg>
        <pc:spChg chg="add del mod">
          <ac:chgData name="麻紀子 安藤" userId="f57c86bd-9ed1-4815-9cc7-ddf6c5dbd787" providerId="ADAL" clId="{FB572290-2D48-4B7D-AC8D-1DC6F4A2FE9B}" dt="2018-08-30T10:25:27.963" v="12613" actId="478"/>
          <ac:spMkLst>
            <pc:docMk/>
            <pc:sldMk cId="2618961201" sldId="270"/>
            <ac:spMk id="100" creationId="{AEF91FDE-BA4A-49EA-AE4D-C5A750B01ECC}"/>
          </ac:spMkLst>
        </pc:spChg>
        <pc:spChg chg="add del mod">
          <ac:chgData name="麻紀子 安藤" userId="f57c86bd-9ed1-4815-9cc7-ddf6c5dbd787" providerId="ADAL" clId="{FB572290-2D48-4B7D-AC8D-1DC6F4A2FE9B}" dt="2018-08-30T10:27:57.549" v="12617" actId="478"/>
          <ac:spMkLst>
            <pc:docMk/>
            <pc:sldMk cId="2618961201" sldId="270"/>
            <ac:spMk id="103" creationId="{49071BEA-BE8C-4B92-934B-5DE237B269A7}"/>
          </ac:spMkLst>
        </pc:spChg>
        <pc:spChg chg="add mod">
          <ac:chgData name="麻紀子 安藤" userId="f57c86bd-9ed1-4815-9cc7-ddf6c5dbd787" providerId="ADAL" clId="{FB572290-2D48-4B7D-AC8D-1DC6F4A2FE9B}" dt="2018-08-30T10:32:55.099" v="12716" actId="164"/>
          <ac:spMkLst>
            <pc:docMk/>
            <pc:sldMk cId="2618961201" sldId="270"/>
            <ac:spMk id="104" creationId="{9F69DFCD-C610-497D-BD17-49E0D55B1DC8}"/>
          </ac:spMkLst>
        </pc:spChg>
        <pc:spChg chg="add mod">
          <ac:chgData name="麻紀子 安藤" userId="f57c86bd-9ed1-4815-9cc7-ddf6c5dbd787" providerId="ADAL" clId="{FB572290-2D48-4B7D-AC8D-1DC6F4A2FE9B}" dt="2018-08-30T10:32:55.099" v="12716" actId="164"/>
          <ac:spMkLst>
            <pc:docMk/>
            <pc:sldMk cId="2618961201" sldId="270"/>
            <ac:spMk id="105" creationId="{F28FBF31-67C0-4093-95FE-F1669162AEEC}"/>
          </ac:spMkLst>
        </pc:spChg>
        <pc:spChg chg="add mod">
          <ac:chgData name="麻紀子 安藤" userId="f57c86bd-9ed1-4815-9cc7-ddf6c5dbd787" providerId="ADAL" clId="{FB572290-2D48-4B7D-AC8D-1DC6F4A2FE9B}" dt="2018-08-30T10:32:55.099" v="12716" actId="164"/>
          <ac:spMkLst>
            <pc:docMk/>
            <pc:sldMk cId="2618961201" sldId="270"/>
            <ac:spMk id="106" creationId="{7D121AB6-4708-4D29-AF42-2E53A199E381}"/>
          </ac:spMkLst>
        </pc:spChg>
        <pc:spChg chg="add del mod">
          <ac:chgData name="麻紀子 安藤" userId="f57c86bd-9ed1-4815-9cc7-ddf6c5dbd787" providerId="ADAL" clId="{FB572290-2D48-4B7D-AC8D-1DC6F4A2FE9B}" dt="2018-08-30T10:46:47.469" v="13394" actId="478"/>
          <ac:spMkLst>
            <pc:docMk/>
            <pc:sldMk cId="2618961201" sldId="270"/>
            <ac:spMk id="115" creationId="{9A868CD8-3F47-4F6F-8FE5-7A466520FDB6}"/>
          </ac:spMkLst>
        </pc:spChg>
        <pc:spChg chg="add del mod">
          <ac:chgData name="麻紀子 安藤" userId="f57c86bd-9ed1-4815-9cc7-ddf6c5dbd787" providerId="ADAL" clId="{FB572290-2D48-4B7D-AC8D-1DC6F4A2FE9B}" dt="2018-08-30T10:43:41.492" v="13277" actId="478"/>
          <ac:spMkLst>
            <pc:docMk/>
            <pc:sldMk cId="2618961201" sldId="270"/>
            <ac:spMk id="116" creationId="{ACD666A1-EAC8-44D7-AC95-8CB2BCD7D8EE}"/>
          </ac:spMkLst>
        </pc:spChg>
        <pc:spChg chg="add mod">
          <ac:chgData name="麻紀子 安藤" userId="f57c86bd-9ed1-4815-9cc7-ddf6c5dbd787" providerId="ADAL" clId="{FB572290-2D48-4B7D-AC8D-1DC6F4A2FE9B}" dt="2018-08-30T10:45:15.007" v="13302" actId="1038"/>
          <ac:spMkLst>
            <pc:docMk/>
            <pc:sldMk cId="2618961201" sldId="270"/>
            <ac:spMk id="117" creationId="{9A4B3FD2-C29B-4A6D-9D39-4732E925B74B}"/>
          </ac:spMkLst>
        </pc:spChg>
        <pc:spChg chg="add mod">
          <ac:chgData name="麻紀子 安藤" userId="f57c86bd-9ed1-4815-9cc7-ddf6c5dbd787" providerId="ADAL" clId="{FB572290-2D48-4B7D-AC8D-1DC6F4A2FE9B}" dt="2018-08-30T10:56:10.134" v="13510" actId="692"/>
          <ac:spMkLst>
            <pc:docMk/>
            <pc:sldMk cId="2618961201" sldId="270"/>
            <ac:spMk id="118" creationId="{FB674E04-CBD9-4509-98E4-2999BE2B59D4}"/>
          </ac:spMkLst>
        </pc:spChg>
        <pc:spChg chg="add del mod">
          <ac:chgData name="麻紀子 安藤" userId="f57c86bd-9ed1-4815-9cc7-ddf6c5dbd787" providerId="ADAL" clId="{FB572290-2D48-4B7D-AC8D-1DC6F4A2FE9B}" dt="2018-08-30T10:42:49.220" v="13214" actId="478"/>
          <ac:spMkLst>
            <pc:docMk/>
            <pc:sldMk cId="2618961201" sldId="270"/>
            <ac:spMk id="119" creationId="{7E2F821E-5583-4076-AD23-4703A1850224}"/>
          </ac:spMkLst>
        </pc:spChg>
        <pc:spChg chg="add mod">
          <ac:chgData name="麻紀子 安藤" userId="f57c86bd-9ed1-4815-9cc7-ddf6c5dbd787" providerId="ADAL" clId="{FB572290-2D48-4B7D-AC8D-1DC6F4A2FE9B}" dt="2018-08-30T13:22:59.402" v="13518" actId="115"/>
          <ac:spMkLst>
            <pc:docMk/>
            <pc:sldMk cId="2618961201" sldId="270"/>
            <ac:spMk id="120" creationId="{32FD9157-247F-41C4-9DC6-010090165CFC}"/>
          </ac:spMkLst>
        </pc:spChg>
        <pc:spChg chg="add mod">
          <ac:chgData name="麻紀子 安藤" userId="f57c86bd-9ed1-4815-9cc7-ddf6c5dbd787" providerId="ADAL" clId="{FB572290-2D48-4B7D-AC8D-1DC6F4A2FE9B}" dt="2018-08-30T13:25:25.554" v="13578" actId="20577"/>
          <ac:spMkLst>
            <pc:docMk/>
            <pc:sldMk cId="2618961201" sldId="270"/>
            <ac:spMk id="122" creationId="{94273144-54A9-4F5C-A6AF-9261E70C7C41}"/>
          </ac:spMkLst>
        </pc:spChg>
        <pc:spChg chg="add mod">
          <ac:chgData name="麻紀子 安藤" userId="f57c86bd-9ed1-4815-9cc7-ddf6c5dbd787" providerId="ADAL" clId="{FB572290-2D48-4B7D-AC8D-1DC6F4A2FE9B}" dt="2018-08-30T13:24:53.098" v="13555" actId="1036"/>
          <ac:spMkLst>
            <pc:docMk/>
            <pc:sldMk cId="2618961201" sldId="270"/>
            <ac:spMk id="123" creationId="{5F2B5F31-7B04-4536-B5B4-5934C5A906FD}"/>
          </ac:spMkLst>
        </pc:spChg>
        <pc:grpChg chg="add mod">
          <ac:chgData name="麻紀子 安藤" userId="f57c86bd-9ed1-4815-9cc7-ddf6c5dbd787" providerId="ADAL" clId="{FB572290-2D48-4B7D-AC8D-1DC6F4A2FE9B}" dt="2018-08-30T09:36:04.436" v="12109" actId="164"/>
          <ac:grpSpMkLst>
            <pc:docMk/>
            <pc:sldMk cId="2618961201" sldId="270"/>
            <ac:grpSpMk id="8" creationId="{AFFD749B-CDF9-49BA-AF25-94FAABF94A32}"/>
          </ac:grpSpMkLst>
        </pc:grpChg>
        <pc:grpChg chg="add mod">
          <ac:chgData name="麻紀子 安藤" userId="f57c86bd-9ed1-4815-9cc7-ddf6c5dbd787" providerId="ADAL" clId="{FB572290-2D48-4B7D-AC8D-1DC6F4A2FE9B}" dt="2018-08-30T10:07:02.625" v="12461" actId="1035"/>
          <ac:grpSpMkLst>
            <pc:docMk/>
            <pc:sldMk cId="2618961201" sldId="270"/>
            <ac:grpSpMk id="56" creationId="{8941A7A4-7A11-4060-99A0-D6532A379C17}"/>
          </ac:grpSpMkLst>
        </pc:grpChg>
        <pc:grpChg chg="add mod">
          <ac:chgData name="麻紀子 安藤" userId="f57c86bd-9ed1-4815-9cc7-ddf6c5dbd787" providerId="ADAL" clId="{FB572290-2D48-4B7D-AC8D-1DC6F4A2FE9B}" dt="2018-08-30T10:43:53.049" v="13279" actId="164"/>
          <ac:grpSpMkLst>
            <pc:docMk/>
            <pc:sldMk cId="2618961201" sldId="270"/>
            <ac:grpSpMk id="63" creationId="{B20CB15C-6B13-43A4-AF0A-84E4C2B17239}"/>
          </ac:grpSpMkLst>
        </pc:grpChg>
        <pc:grpChg chg="mod">
          <ac:chgData name="麻紀子 安藤" userId="f57c86bd-9ed1-4815-9cc7-ddf6c5dbd787" providerId="ADAL" clId="{FB572290-2D48-4B7D-AC8D-1DC6F4A2FE9B}" dt="2018-08-30T10:07:52.251" v="12482" actId="20577"/>
          <ac:grpSpMkLst>
            <pc:docMk/>
            <pc:sldMk cId="2618961201" sldId="270"/>
            <ac:grpSpMk id="64" creationId="{F14C0EF1-6594-468C-A533-C0EB3D2E2E8C}"/>
          </ac:grpSpMkLst>
        </pc:grpChg>
        <pc:grpChg chg="add del mod">
          <ac:chgData name="麻紀子 安藤" userId="f57c86bd-9ed1-4815-9cc7-ddf6c5dbd787" providerId="ADAL" clId="{FB572290-2D48-4B7D-AC8D-1DC6F4A2FE9B}" dt="2018-08-30T10:23:55.250" v="12585" actId="478"/>
          <ac:grpSpMkLst>
            <pc:docMk/>
            <pc:sldMk cId="2618961201" sldId="270"/>
            <ac:grpSpMk id="77" creationId="{C8782824-E2D0-4EBC-8188-6F2569B00F1A}"/>
          </ac:grpSpMkLst>
        </pc:grpChg>
        <pc:grpChg chg="add mod">
          <ac:chgData name="麻紀子 安藤" userId="f57c86bd-9ed1-4815-9cc7-ddf6c5dbd787" providerId="ADAL" clId="{FB572290-2D48-4B7D-AC8D-1DC6F4A2FE9B}" dt="2018-08-30T10:43:53.049" v="13279" actId="164"/>
          <ac:grpSpMkLst>
            <pc:docMk/>
            <pc:sldMk cId="2618961201" sldId="270"/>
            <ac:grpSpMk id="107" creationId="{94EF014C-3542-481F-9F5D-E1678BAC79BA}"/>
          </ac:grpSpMkLst>
        </pc:grpChg>
        <pc:grpChg chg="add mod">
          <ac:chgData name="麻紀子 安藤" userId="f57c86bd-9ed1-4815-9cc7-ddf6c5dbd787" providerId="ADAL" clId="{FB572290-2D48-4B7D-AC8D-1DC6F4A2FE9B}" dt="2018-08-30T10:43:53.049" v="13279" actId="164"/>
          <ac:grpSpMkLst>
            <pc:docMk/>
            <pc:sldMk cId="2618961201" sldId="270"/>
            <ac:grpSpMk id="108" creationId="{EFCC683C-C83E-4E70-8A1B-DE15D3299B37}"/>
          </ac:grpSpMkLst>
        </pc:grpChg>
        <pc:grpChg chg="add mod">
          <ac:chgData name="麻紀子 安藤" userId="f57c86bd-9ed1-4815-9cc7-ddf6c5dbd787" providerId="ADAL" clId="{FB572290-2D48-4B7D-AC8D-1DC6F4A2FE9B}" dt="2018-08-30T10:46:08.720" v="13376" actId="1037"/>
          <ac:grpSpMkLst>
            <pc:docMk/>
            <pc:sldMk cId="2618961201" sldId="270"/>
            <ac:grpSpMk id="121" creationId="{F4E70968-1613-4AB5-A8F7-6566950D4011}"/>
          </ac:grpSpMkLst>
        </pc:grpChg>
        <pc:picChg chg="del mod">
          <ac:chgData name="麻紀子 安藤" userId="f57c86bd-9ed1-4815-9cc7-ddf6c5dbd787" providerId="ADAL" clId="{FB572290-2D48-4B7D-AC8D-1DC6F4A2FE9B}" dt="2018-08-30T10:12:10.847" v="12507" actId="478"/>
          <ac:picMkLst>
            <pc:docMk/>
            <pc:sldMk cId="2618961201" sldId="270"/>
            <ac:picMk id="76" creationId="{51CAE777-FF85-40FC-97DA-D4366F0D5EC0}"/>
          </ac:picMkLst>
        </pc:picChg>
        <pc:picChg chg="add del mod modCrop">
          <ac:chgData name="麻紀子 安藤" userId="f57c86bd-9ed1-4815-9cc7-ddf6c5dbd787" providerId="ADAL" clId="{FB572290-2D48-4B7D-AC8D-1DC6F4A2FE9B}" dt="2018-08-30T10:16:40.757" v="12524" actId="478"/>
          <ac:picMkLst>
            <pc:docMk/>
            <pc:sldMk cId="2618961201" sldId="270"/>
            <ac:picMk id="93" creationId="{8B4B3349-634B-43CA-90E2-F2D5A536F9B4}"/>
          </ac:picMkLst>
        </pc:picChg>
        <pc:picChg chg="del mod">
          <ac:chgData name="麻紀子 安藤" userId="f57c86bd-9ed1-4815-9cc7-ddf6c5dbd787" providerId="ADAL" clId="{FB572290-2D48-4B7D-AC8D-1DC6F4A2FE9B}" dt="2018-08-30T10:20:51.133" v="12528" actId="478"/>
          <ac:picMkLst>
            <pc:docMk/>
            <pc:sldMk cId="2618961201" sldId="270"/>
            <ac:picMk id="94" creationId="{4DCAEB5D-0A8C-4FE1-BE2F-6200E4B78B04}"/>
          </ac:picMkLst>
        </pc:picChg>
        <pc:picChg chg="mod">
          <ac:chgData name="麻紀子 安藤" userId="f57c86bd-9ed1-4815-9cc7-ddf6c5dbd787" providerId="ADAL" clId="{FB572290-2D48-4B7D-AC8D-1DC6F4A2FE9B}" dt="2018-08-30T10:43:53.049" v="13279" actId="164"/>
          <ac:picMkLst>
            <pc:docMk/>
            <pc:sldMk cId="2618961201" sldId="270"/>
            <ac:picMk id="95" creationId="{5F06C12D-D613-49E3-B18E-6E4B117FBE6E}"/>
          </ac:picMkLst>
        </pc:picChg>
        <pc:picChg chg="add mod">
          <ac:chgData name="麻紀子 安藤" userId="f57c86bd-9ed1-4815-9cc7-ddf6c5dbd787" providerId="ADAL" clId="{FB572290-2D48-4B7D-AC8D-1DC6F4A2FE9B}" dt="2018-08-30T10:43:53.049" v="13279" actId="164"/>
          <ac:picMkLst>
            <pc:docMk/>
            <pc:sldMk cId="2618961201" sldId="270"/>
            <ac:picMk id="96" creationId="{99C852D9-48D0-4F58-B42A-CB3B8C36C015}"/>
          </ac:picMkLst>
        </pc:picChg>
        <pc:picChg chg="add mod">
          <ac:chgData name="麻紀子 安藤" userId="f57c86bd-9ed1-4815-9cc7-ddf6c5dbd787" providerId="ADAL" clId="{FB572290-2D48-4B7D-AC8D-1DC6F4A2FE9B}" dt="2018-08-30T10:43:53.049" v="13279" actId="164"/>
          <ac:picMkLst>
            <pc:docMk/>
            <pc:sldMk cId="2618961201" sldId="270"/>
            <ac:picMk id="97" creationId="{35747187-5573-4069-BD70-988B0200AE59}"/>
          </ac:picMkLst>
        </pc:picChg>
        <pc:picChg chg="add mod">
          <ac:chgData name="麻紀子 安藤" userId="f57c86bd-9ed1-4815-9cc7-ddf6c5dbd787" providerId="ADAL" clId="{FB572290-2D48-4B7D-AC8D-1DC6F4A2FE9B}" dt="2018-08-30T10:43:53.049" v="13279" actId="164"/>
          <ac:picMkLst>
            <pc:docMk/>
            <pc:sldMk cId="2618961201" sldId="270"/>
            <ac:picMk id="98" creationId="{A9275E49-9CDD-4D13-8345-27ABF386A1D2}"/>
          </ac:picMkLst>
        </pc:picChg>
        <pc:cxnChg chg="add mod">
          <ac:chgData name="麻紀子 安藤" userId="f57c86bd-9ed1-4815-9cc7-ddf6c5dbd787" providerId="ADAL" clId="{FB572290-2D48-4B7D-AC8D-1DC6F4A2FE9B}" dt="2018-08-30T09:36:04.436" v="12109" actId="164"/>
          <ac:cxnSpMkLst>
            <pc:docMk/>
            <pc:sldMk cId="2618961201" sldId="270"/>
            <ac:cxnSpMk id="13" creationId="{24FECB1D-799D-4843-A0EB-D0F71DAF6DC2}"/>
          </ac:cxnSpMkLst>
        </pc:cxnChg>
        <pc:cxnChg chg="add mod">
          <ac:chgData name="麻紀子 安藤" userId="f57c86bd-9ed1-4815-9cc7-ddf6c5dbd787" providerId="ADAL" clId="{FB572290-2D48-4B7D-AC8D-1DC6F4A2FE9B}" dt="2018-08-30T09:36:04.436" v="12109" actId="164"/>
          <ac:cxnSpMkLst>
            <pc:docMk/>
            <pc:sldMk cId="2618961201" sldId="270"/>
            <ac:cxnSpMk id="15" creationId="{EE492F26-8924-4A8B-A8E8-F301A9D03A7E}"/>
          </ac:cxnSpMkLst>
        </pc:cxnChg>
        <pc:cxnChg chg="add mod">
          <ac:chgData name="麻紀子 安藤" userId="f57c86bd-9ed1-4815-9cc7-ddf6c5dbd787" providerId="ADAL" clId="{FB572290-2D48-4B7D-AC8D-1DC6F4A2FE9B}" dt="2018-08-30T09:36:04.436" v="12109" actId="164"/>
          <ac:cxnSpMkLst>
            <pc:docMk/>
            <pc:sldMk cId="2618961201" sldId="270"/>
            <ac:cxnSpMk id="18" creationId="{EBBCA028-26EA-4B7F-BC9B-F3EA5FF92FF1}"/>
          </ac:cxnSpMkLst>
        </pc:cxnChg>
        <pc:cxnChg chg="add del mod">
          <ac:chgData name="麻紀子 安藤" userId="f57c86bd-9ed1-4815-9cc7-ddf6c5dbd787" providerId="ADAL" clId="{FB572290-2D48-4B7D-AC8D-1DC6F4A2FE9B}" dt="2018-08-30T09:04:25.032" v="11116" actId="478"/>
          <ac:cxnSpMkLst>
            <pc:docMk/>
            <pc:sldMk cId="2618961201" sldId="270"/>
            <ac:cxnSpMk id="22" creationId="{24DBFDC7-832F-49DA-BD76-F8EEFD214F84}"/>
          </ac:cxnSpMkLst>
        </pc:cxnChg>
        <pc:cxnChg chg="add mod">
          <ac:chgData name="麻紀子 安藤" userId="f57c86bd-9ed1-4815-9cc7-ddf6c5dbd787" providerId="ADAL" clId="{FB572290-2D48-4B7D-AC8D-1DC6F4A2FE9B}" dt="2018-08-30T09:36:04.436" v="12109" actId="164"/>
          <ac:cxnSpMkLst>
            <pc:docMk/>
            <pc:sldMk cId="2618961201" sldId="270"/>
            <ac:cxnSpMk id="30" creationId="{48B4BBDD-DE17-4327-9E0F-B2F5FB81D754}"/>
          </ac:cxnSpMkLst>
        </pc:cxnChg>
        <pc:cxnChg chg="add mod">
          <ac:chgData name="麻紀子 安藤" userId="f57c86bd-9ed1-4815-9cc7-ddf6c5dbd787" providerId="ADAL" clId="{FB572290-2D48-4B7D-AC8D-1DC6F4A2FE9B}" dt="2018-08-30T09:36:04.436" v="12109" actId="164"/>
          <ac:cxnSpMkLst>
            <pc:docMk/>
            <pc:sldMk cId="2618961201" sldId="270"/>
            <ac:cxnSpMk id="33" creationId="{F595F32B-35C2-4422-AD47-CA9D99B1D39C}"/>
          </ac:cxnSpMkLst>
        </pc:cxnChg>
        <pc:cxnChg chg="add del mod">
          <ac:chgData name="麻紀子 安藤" userId="f57c86bd-9ed1-4815-9cc7-ddf6c5dbd787" providerId="ADAL" clId="{FB572290-2D48-4B7D-AC8D-1DC6F4A2FE9B}" dt="2018-08-30T09:36:33.029" v="12136" actId="20577"/>
          <ac:cxnSpMkLst>
            <pc:docMk/>
            <pc:sldMk cId="2618961201" sldId="270"/>
            <ac:cxnSpMk id="43" creationId="{92903CC3-B562-45CA-8911-784B08BEF14D}"/>
          </ac:cxnSpMkLst>
        </pc:cxnChg>
        <pc:cxnChg chg="add del mod">
          <ac:chgData name="麻紀子 安藤" userId="f57c86bd-9ed1-4815-9cc7-ddf6c5dbd787" providerId="ADAL" clId="{FB572290-2D48-4B7D-AC8D-1DC6F4A2FE9B}" dt="2018-08-30T09:47:04.930" v="12234" actId="478"/>
          <ac:cxnSpMkLst>
            <pc:docMk/>
            <pc:sldMk cId="2618961201" sldId="270"/>
            <ac:cxnSpMk id="44" creationId="{891D93F4-4C0E-4313-97D0-FF0EF6750D0A}"/>
          </ac:cxnSpMkLst>
        </pc:cxnChg>
        <pc:cxnChg chg="add del mod">
          <ac:chgData name="麻紀子 安藤" userId="f57c86bd-9ed1-4815-9cc7-ddf6c5dbd787" providerId="ADAL" clId="{FB572290-2D48-4B7D-AC8D-1DC6F4A2FE9B}" dt="2018-08-30T09:47:14.766" v="12238" actId="478"/>
          <ac:cxnSpMkLst>
            <pc:docMk/>
            <pc:sldMk cId="2618961201" sldId="270"/>
            <ac:cxnSpMk id="47" creationId="{BBF9935C-8EB1-4DAC-9254-0AAFDE6031FE}"/>
          </ac:cxnSpMkLst>
        </pc:cxnChg>
        <pc:cxnChg chg="add del mod">
          <ac:chgData name="麻紀子 安藤" userId="f57c86bd-9ed1-4815-9cc7-ddf6c5dbd787" providerId="ADAL" clId="{FB572290-2D48-4B7D-AC8D-1DC6F4A2FE9B}" dt="2018-08-30T09:47:18.464" v="12240" actId="478"/>
          <ac:cxnSpMkLst>
            <pc:docMk/>
            <pc:sldMk cId="2618961201" sldId="270"/>
            <ac:cxnSpMk id="51" creationId="{5AE2D2F8-16A8-47CB-8354-53463ED1A413}"/>
          </ac:cxnSpMkLst>
        </pc:cxnChg>
        <pc:cxnChg chg="add del mod">
          <ac:chgData name="麻紀子 安藤" userId="f57c86bd-9ed1-4815-9cc7-ddf6c5dbd787" providerId="ADAL" clId="{FB572290-2D48-4B7D-AC8D-1DC6F4A2FE9B}" dt="2018-08-30T09:47:16.515" v="12239" actId="478"/>
          <ac:cxnSpMkLst>
            <pc:docMk/>
            <pc:sldMk cId="2618961201" sldId="270"/>
            <ac:cxnSpMk id="52" creationId="{53BB540E-7C1D-4A1C-8C50-EC9992DCACE4}"/>
          </ac:cxnSpMkLst>
        </pc:cxnChg>
        <pc:cxnChg chg="add del mod">
          <ac:chgData name="麻紀子 安藤" userId="f57c86bd-9ed1-4815-9cc7-ddf6c5dbd787" providerId="ADAL" clId="{FB572290-2D48-4B7D-AC8D-1DC6F4A2FE9B}" dt="2018-08-30T09:47:07.700" v="12235" actId="478"/>
          <ac:cxnSpMkLst>
            <pc:docMk/>
            <pc:sldMk cId="2618961201" sldId="270"/>
            <ac:cxnSpMk id="53" creationId="{7B3046E6-BD5E-4F2A-B7DD-C9AB5C814CED}"/>
          </ac:cxnSpMkLst>
        </pc:cxnChg>
        <pc:cxnChg chg="add del mod">
          <ac:chgData name="麻紀子 安藤" userId="f57c86bd-9ed1-4815-9cc7-ddf6c5dbd787" providerId="ADAL" clId="{FB572290-2D48-4B7D-AC8D-1DC6F4A2FE9B}" dt="2018-08-30T09:47:12.404" v="12237" actId="478"/>
          <ac:cxnSpMkLst>
            <pc:docMk/>
            <pc:sldMk cId="2618961201" sldId="270"/>
            <ac:cxnSpMk id="55" creationId="{53800F61-DF7F-4993-8C76-60DE61E5B3D4}"/>
          </ac:cxnSpMkLst>
        </pc:cxnChg>
        <pc:cxnChg chg="add del">
          <ac:chgData name="麻紀子 安藤" userId="f57c86bd-9ed1-4815-9cc7-ddf6c5dbd787" providerId="ADAL" clId="{FB572290-2D48-4B7D-AC8D-1DC6F4A2FE9B}" dt="2018-08-30T09:36:44.623" v="12139" actId="478"/>
          <ac:cxnSpMkLst>
            <pc:docMk/>
            <pc:sldMk cId="2618961201" sldId="270"/>
            <ac:cxnSpMk id="57" creationId="{34F0D7E1-BD17-4D22-9B45-BA7D8E704242}"/>
          </ac:cxnSpMkLst>
        </pc:cxnChg>
        <pc:cxnChg chg="add mod">
          <ac:chgData name="麻紀子 安藤" userId="f57c86bd-9ed1-4815-9cc7-ddf6c5dbd787" providerId="ADAL" clId="{FB572290-2D48-4B7D-AC8D-1DC6F4A2FE9B}" dt="2018-08-30T10:07:02.625" v="12461" actId="1035"/>
          <ac:cxnSpMkLst>
            <pc:docMk/>
            <pc:sldMk cId="2618961201" sldId="270"/>
            <ac:cxnSpMk id="58" creationId="{5C31F3D8-B99A-469B-B090-68920C3A1953}"/>
          </ac:cxnSpMkLst>
        </pc:cxnChg>
        <pc:cxnChg chg="add del">
          <ac:chgData name="麻紀子 安藤" userId="f57c86bd-9ed1-4815-9cc7-ddf6c5dbd787" providerId="ADAL" clId="{FB572290-2D48-4B7D-AC8D-1DC6F4A2FE9B}" dt="2018-08-30T09:45:35.415" v="12193" actId="20577"/>
          <ac:cxnSpMkLst>
            <pc:docMk/>
            <pc:sldMk cId="2618961201" sldId="270"/>
            <ac:cxnSpMk id="59" creationId="{6943ED83-F8B7-4B2B-AC54-80EB5E1702B3}"/>
          </ac:cxnSpMkLst>
        </pc:cxnChg>
        <pc:cxnChg chg="add del">
          <ac:chgData name="麻紀子 安藤" userId="f57c86bd-9ed1-4815-9cc7-ddf6c5dbd787" providerId="ADAL" clId="{FB572290-2D48-4B7D-AC8D-1DC6F4A2FE9B}" dt="2018-08-30T09:45:34.454" v="12192" actId="20577"/>
          <ac:cxnSpMkLst>
            <pc:docMk/>
            <pc:sldMk cId="2618961201" sldId="270"/>
            <ac:cxnSpMk id="60" creationId="{11DEA9C7-F9E3-4E3A-9ADA-9F4AA865E301}"/>
          </ac:cxnSpMkLst>
        </pc:cxnChg>
        <pc:cxnChg chg="add mod">
          <ac:chgData name="麻紀子 安藤" userId="f57c86bd-9ed1-4815-9cc7-ddf6c5dbd787" providerId="ADAL" clId="{FB572290-2D48-4B7D-AC8D-1DC6F4A2FE9B}" dt="2018-08-30T10:07:09.243" v="12479" actId="1037"/>
          <ac:cxnSpMkLst>
            <pc:docMk/>
            <pc:sldMk cId="2618961201" sldId="270"/>
            <ac:cxnSpMk id="62" creationId="{33DC297F-A4C5-4B88-AA89-C2398009D7B4}"/>
          </ac:cxnSpMkLst>
        </pc:cxnChg>
        <pc:cxnChg chg="del">
          <ac:chgData name="麻紀子 安藤" userId="f57c86bd-9ed1-4815-9cc7-ddf6c5dbd787" providerId="ADAL" clId="{FB572290-2D48-4B7D-AC8D-1DC6F4A2FE9B}" dt="2018-08-30T10:07:59.238" v="12485" actId="478"/>
          <ac:cxnSpMkLst>
            <pc:docMk/>
            <pc:sldMk cId="2618961201" sldId="270"/>
            <ac:cxnSpMk id="65" creationId="{CB5EE4B5-EF4D-4DC2-B555-EAC6AC79E4EC}"/>
          </ac:cxnSpMkLst>
        </pc:cxnChg>
        <pc:cxnChg chg="del">
          <ac:chgData name="麻紀子 安藤" userId="f57c86bd-9ed1-4815-9cc7-ddf6c5dbd787" providerId="ADAL" clId="{FB572290-2D48-4B7D-AC8D-1DC6F4A2FE9B}" dt="2018-08-30T10:08:02.771" v="12487" actId="478"/>
          <ac:cxnSpMkLst>
            <pc:docMk/>
            <pc:sldMk cId="2618961201" sldId="270"/>
            <ac:cxnSpMk id="67" creationId="{9264B1D1-9CE2-460E-803A-F534BBBD04C3}"/>
          </ac:cxnSpMkLst>
        </pc:cxnChg>
        <pc:cxnChg chg="del">
          <ac:chgData name="麻紀子 安藤" userId="f57c86bd-9ed1-4815-9cc7-ddf6c5dbd787" providerId="ADAL" clId="{FB572290-2D48-4B7D-AC8D-1DC6F4A2FE9B}" dt="2018-08-30T10:08:06.650" v="12489" actId="478"/>
          <ac:cxnSpMkLst>
            <pc:docMk/>
            <pc:sldMk cId="2618961201" sldId="270"/>
            <ac:cxnSpMk id="68" creationId="{3ED80D07-EBCF-49D9-8183-EFD1F31D75A0}"/>
          </ac:cxnSpMkLst>
        </pc:cxnChg>
        <pc:cxnChg chg="del">
          <ac:chgData name="麻紀子 安藤" userId="f57c86bd-9ed1-4815-9cc7-ddf6c5dbd787" providerId="ADAL" clId="{FB572290-2D48-4B7D-AC8D-1DC6F4A2FE9B}" dt="2018-08-30T10:08:04.702" v="12488" actId="478"/>
          <ac:cxnSpMkLst>
            <pc:docMk/>
            <pc:sldMk cId="2618961201" sldId="270"/>
            <ac:cxnSpMk id="69" creationId="{7BA5580F-A068-4C7E-BD79-8DE5749F29AC}"/>
          </ac:cxnSpMkLst>
        </pc:cxnChg>
        <pc:cxnChg chg="del">
          <ac:chgData name="麻紀子 安藤" userId="f57c86bd-9ed1-4815-9cc7-ddf6c5dbd787" providerId="ADAL" clId="{FB572290-2D48-4B7D-AC8D-1DC6F4A2FE9B}" dt="2018-08-30T10:08:00.914" v="12486" actId="478"/>
          <ac:cxnSpMkLst>
            <pc:docMk/>
            <pc:sldMk cId="2618961201" sldId="270"/>
            <ac:cxnSpMk id="70" creationId="{F0DF16A6-6EA4-40E4-B35F-D2686D033507}"/>
          </ac:cxnSpMkLst>
        </pc:cxnChg>
        <pc:cxnChg chg="add del mod">
          <ac:chgData name="麻紀子 安藤" userId="f57c86bd-9ed1-4815-9cc7-ddf6c5dbd787" providerId="ADAL" clId="{FB572290-2D48-4B7D-AC8D-1DC6F4A2FE9B}" dt="2018-08-30T10:25:59.030" v="12615" actId="478"/>
          <ac:cxnSpMkLst>
            <pc:docMk/>
            <pc:sldMk cId="2618961201" sldId="270"/>
            <ac:cxnSpMk id="102" creationId="{658AB685-6208-4A91-B652-BF62E5523C09}"/>
          </ac:cxnSpMkLst>
        </pc:cxnChg>
        <pc:cxnChg chg="add mod">
          <ac:chgData name="麻紀子 安藤" userId="f57c86bd-9ed1-4815-9cc7-ddf6c5dbd787" providerId="ADAL" clId="{FB572290-2D48-4B7D-AC8D-1DC6F4A2FE9B}" dt="2018-08-30T13:24:49.983" v="13548" actId="1036"/>
          <ac:cxnSpMkLst>
            <pc:docMk/>
            <pc:sldMk cId="2618961201" sldId="270"/>
            <ac:cxnSpMk id="112" creationId="{342B6771-C7D4-453E-9D27-B951D6CE8D7E}"/>
          </ac:cxnSpMkLst>
        </pc:cxnChg>
        <pc:cxnChg chg="add mod">
          <ac:chgData name="麻紀子 安藤" userId="f57c86bd-9ed1-4815-9cc7-ddf6c5dbd787" providerId="ADAL" clId="{FB572290-2D48-4B7D-AC8D-1DC6F4A2FE9B}" dt="2018-08-30T10:43:53.049" v="13279" actId="164"/>
          <ac:cxnSpMkLst>
            <pc:docMk/>
            <pc:sldMk cId="2618961201" sldId="270"/>
            <ac:cxnSpMk id="113" creationId="{7937497F-D8D6-40DC-87AD-AC3DC82EA4F2}"/>
          </ac:cxnSpMkLst>
        </pc:cxnChg>
        <pc:cxnChg chg="add mod">
          <ac:chgData name="麻紀子 安藤" userId="f57c86bd-9ed1-4815-9cc7-ddf6c5dbd787" providerId="ADAL" clId="{FB572290-2D48-4B7D-AC8D-1DC6F4A2FE9B}" dt="2018-08-30T10:43:53.049" v="13279" actId="164"/>
          <ac:cxnSpMkLst>
            <pc:docMk/>
            <pc:sldMk cId="2618961201" sldId="270"/>
            <ac:cxnSpMk id="114" creationId="{B8146BF3-2D9E-4465-B7B6-F0A509ADF198}"/>
          </ac:cxnSpMkLst>
        </pc:cxnChg>
      </pc:sldChg>
      <pc:sldChg chg="addSp delSp modSp add setBg modNotesTx">
        <pc:chgData name="麻紀子 安藤" userId="f57c86bd-9ed1-4815-9cc7-ddf6c5dbd787" providerId="ADAL" clId="{FB572290-2D48-4B7D-AC8D-1DC6F4A2FE9B}" dt="2018-09-01T13:16:38.140" v="23915" actId="6549"/>
        <pc:sldMkLst>
          <pc:docMk/>
          <pc:sldMk cId="1692804774" sldId="271"/>
        </pc:sldMkLst>
        <pc:spChg chg="add mod">
          <ac:chgData name="麻紀子 安藤" userId="f57c86bd-9ed1-4815-9cc7-ddf6c5dbd787" providerId="ADAL" clId="{FB572290-2D48-4B7D-AC8D-1DC6F4A2FE9B}" dt="2018-08-30T14:21:15.973" v="15100" actId="14100"/>
          <ac:spMkLst>
            <pc:docMk/>
            <pc:sldMk cId="1692804774" sldId="271"/>
            <ac:spMk id="3" creationId="{0C9A7D87-1097-431B-8879-06544C3BADB4}"/>
          </ac:spMkLst>
        </pc:spChg>
        <pc:spChg chg="add del mod">
          <ac:chgData name="麻紀子 安藤" userId="f57c86bd-9ed1-4815-9cc7-ddf6c5dbd787" providerId="ADAL" clId="{FB572290-2D48-4B7D-AC8D-1DC6F4A2FE9B}" dt="2018-08-28T09:48:59.330" v="3984" actId="478"/>
          <ac:spMkLst>
            <pc:docMk/>
            <pc:sldMk cId="1692804774" sldId="271"/>
            <ac:spMk id="3" creationId="{83BB14C2-D4B6-4AEB-8033-E26A254A674C}"/>
          </ac:spMkLst>
        </pc:spChg>
        <pc:spChg chg="add mod">
          <ac:chgData name="麻紀子 安藤" userId="f57c86bd-9ed1-4815-9cc7-ddf6c5dbd787" providerId="ADAL" clId="{FB572290-2D48-4B7D-AC8D-1DC6F4A2FE9B}" dt="2018-08-30T14:12:55.087" v="14803" actId="1582"/>
          <ac:spMkLst>
            <pc:docMk/>
            <pc:sldMk cId="1692804774" sldId="271"/>
            <ac:spMk id="4" creationId="{F7705644-2A50-41F3-8666-E63159BEAEA7}"/>
          </ac:spMkLst>
        </pc:spChg>
        <pc:spChg chg="add del mod">
          <ac:chgData name="麻紀子 安藤" userId="f57c86bd-9ed1-4815-9cc7-ddf6c5dbd787" providerId="ADAL" clId="{FB572290-2D48-4B7D-AC8D-1DC6F4A2FE9B}" dt="2018-08-29T07:36:31.580" v="5068" actId="478"/>
          <ac:spMkLst>
            <pc:docMk/>
            <pc:sldMk cId="1692804774" sldId="271"/>
            <ac:spMk id="5" creationId="{A894A41A-25A6-4F09-9A2D-0031AF590BA7}"/>
          </ac:spMkLst>
        </pc:spChg>
        <pc:spChg chg="add del mod">
          <ac:chgData name="麻紀子 安藤" userId="f57c86bd-9ed1-4815-9cc7-ddf6c5dbd787" providerId="ADAL" clId="{FB572290-2D48-4B7D-AC8D-1DC6F4A2FE9B}" dt="2018-08-30T14:13:32.728" v="14808" actId="478"/>
          <ac:spMkLst>
            <pc:docMk/>
            <pc:sldMk cId="1692804774" sldId="271"/>
            <ac:spMk id="5" creationId="{7738B87A-98DD-4AF2-BD56-105F7F75DCEA}"/>
          </ac:spMkLst>
        </pc:spChg>
        <pc:spChg chg="add del mod">
          <ac:chgData name="麻紀子 安藤" userId="f57c86bd-9ed1-4815-9cc7-ddf6c5dbd787" providerId="ADAL" clId="{FB572290-2D48-4B7D-AC8D-1DC6F4A2FE9B}" dt="2018-08-29T07:46:27.597" v="5235" actId="478"/>
          <ac:spMkLst>
            <pc:docMk/>
            <pc:sldMk cId="1692804774" sldId="271"/>
            <ac:spMk id="6" creationId="{72922EE6-CAA0-418C-8522-48F2E700D4FE}"/>
          </ac:spMkLst>
        </pc:spChg>
        <pc:spChg chg="add mod">
          <ac:chgData name="麻紀子 安藤" userId="f57c86bd-9ed1-4815-9cc7-ddf6c5dbd787" providerId="ADAL" clId="{FB572290-2D48-4B7D-AC8D-1DC6F4A2FE9B}" dt="2018-09-01T07:19:02.602" v="23378" actId="20577"/>
          <ac:spMkLst>
            <pc:docMk/>
            <pc:sldMk cId="1692804774" sldId="271"/>
            <ac:spMk id="7" creationId="{95C3E2DB-1526-4E8D-AB3D-86505C8C2B0D}"/>
          </ac:spMkLst>
        </pc:spChg>
        <pc:spChg chg="add del mod">
          <ac:chgData name="麻紀子 安藤" userId="f57c86bd-9ed1-4815-9cc7-ddf6c5dbd787" providerId="ADAL" clId="{FB572290-2D48-4B7D-AC8D-1DC6F4A2FE9B}" dt="2018-08-29T07:46:27.597" v="5235" actId="478"/>
          <ac:spMkLst>
            <pc:docMk/>
            <pc:sldMk cId="1692804774" sldId="271"/>
            <ac:spMk id="7" creationId="{40D81C25-00AD-4FA0-9801-E51BB25A3C64}"/>
          </ac:spMkLst>
        </pc:spChg>
        <pc:spChg chg="add del">
          <ac:chgData name="麻紀子 安藤" userId="f57c86bd-9ed1-4815-9cc7-ddf6c5dbd787" providerId="ADAL" clId="{FB572290-2D48-4B7D-AC8D-1DC6F4A2FE9B}" dt="2018-08-28T09:52:48.056" v="4090" actId="3064"/>
          <ac:spMkLst>
            <pc:docMk/>
            <pc:sldMk cId="1692804774" sldId="271"/>
            <ac:spMk id="8" creationId="{44E8CCEC-B0C4-4526-913A-2E6E437E5E11}"/>
          </ac:spMkLst>
        </pc:spChg>
        <pc:spChg chg="add del mod">
          <ac:chgData name="麻紀子 安藤" userId="f57c86bd-9ed1-4815-9cc7-ddf6c5dbd787" providerId="ADAL" clId="{FB572290-2D48-4B7D-AC8D-1DC6F4A2FE9B}" dt="2018-08-29T07:37:58.409" v="5084" actId="478"/>
          <ac:spMkLst>
            <pc:docMk/>
            <pc:sldMk cId="1692804774" sldId="271"/>
            <ac:spMk id="9" creationId="{639F7DC6-E165-4BC8-8E9E-A52B8AACF310}"/>
          </ac:spMkLst>
        </pc:spChg>
        <pc:spChg chg="add del mod">
          <ac:chgData name="麻紀子 安藤" userId="f57c86bd-9ed1-4815-9cc7-ddf6c5dbd787" providerId="ADAL" clId="{FB572290-2D48-4B7D-AC8D-1DC6F4A2FE9B}" dt="2018-08-29T07:33:13.806" v="5052" actId="478"/>
          <ac:spMkLst>
            <pc:docMk/>
            <pc:sldMk cId="1692804774" sldId="271"/>
            <ac:spMk id="10" creationId="{7379E3BC-5FB0-4DA5-92CC-D763EC66C81A}"/>
          </ac:spMkLst>
        </pc:spChg>
        <pc:spChg chg="mod">
          <ac:chgData name="麻紀子 安藤" userId="f57c86bd-9ed1-4815-9cc7-ddf6c5dbd787" providerId="ADAL" clId="{FB572290-2D48-4B7D-AC8D-1DC6F4A2FE9B}" dt="2018-08-29T07:46:06.258" v="5230" actId="20577"/>
          <ac:spMkLst>
            <pc:docMk/>
            <pc:sldMk cId="1692804774" sldId="271"/>
            <ac:spMk id="11" creationId="{00000000-0000-0000-0000-000000000000}"/>
          </ac:spMkLst>
        </pc:spChg>
        <pc:spChg chg="add del mod">
          <ac:chgData name="麻紀子 安藤" userId="f57c86bd-9ed1-4815-9cc7-ddf6c5dbd787" providerId="ADAL" clId="{FB572290-2D48-4B7D-AC8D-1DC6F4A2FE9B}" dt="2018-08-29T07:46:27.597" v="5235" actId="478"/>
          <ac:spMkLst>
            <pc:docMk/>
            <pc:sldMk cId="1692804774" sldId="271"/>
            <ac:spMk id="12" creationId="{C2CA78C1-BABA-4F60-8E43-1906E212941A}"/>
          </ac:spMkLst>
        </pc:spChg>
        <pc:spChg chg="add del mod">
          <ac:chgData name="麻紀子 安藤" userId="f57c86bd-9ed1-4815-9cc7-ddf6c5dbd787" providerId="ADAL" clId="{FB572290-2D48-4B7D-AC8D-1DC6F4A2FE9B}" dt="2018-08-29T07:39:24.354" v="5151" actId="478"/>
          <ac:spMkLst>
            <pc:docMk/>
            <pc:sldMk cId="1692804774" sldId="271"/>
            <ac:spMk id="13" creationId="{570D2474-473B-4102-A6C8-545199315223}"/>
          </ac:spMkLst>
        </pc:spChg>
        <pc:spChg chg="add del mod">
          <ac:chgData name="麻紀子 安藤" userId="f57c86bd-9ed1-4815-9cc7-ddf6c5dbd787" providerId="ADAL" clId="{FB572290-2D48-4B7D-AC8D-1DC6F4A2FE9B}" dt="2018-08-29T07:46:27.597" v="5235" actId="478"/>
          <ac:spMkLst>
            <pc:docMk/>
            <pc:sldMk cId="1692804774" sldId="271"/>
            <ac:spMk id="14" creationId="{3F7739F3-D561-413D-8BE6-C432DC89F61C}"/>
          </ac:spMkLst>
        </pc:spChg>
        <pc:spChg chg="add del mod">
          <ac:chgData name="麻紀子 安藤" userId="f57c86bd-9ed1-4815-9cc7-ddf6c5dbd787" providerId="ADAL" clId="{FB572290-2D48-4B7D-AC8D-1DC6F4A2FE9B}" dt="2018-08-29T07:32:32.721" v="5044" actId="478"/>
          <ac:spMkLst>
            <pc:docMk/>
            <pc:sldMk cId="1692804774" sldId="271"/>
            <ac:spMk id="15" creationId="{EC2E43E2-74A3-4960-A036-DC5FDCFD784F}"/>
          </ac:spMkLst>
        </pc:spChg>
        <pc:spChg chg="add del mod">
          <ac:chgData name="麻紀子 安藤" userId="f57c86bd-9ed1-4815-9cc7-ddf6c5dbd787" providerId="ADAL" clId="{FB572290-2D48-4B7D-AC8D-1DC6F4A2FE9B}" dt="2018-08-29T07:46:27.597" v="5235" actId="478"/>
          <ac:spMkLst>
            <pc:docMk/>
            <pc:sldMk cId="1692804774" sldId="271"/>
            <ac:spMk id="16" creationId="{FD1346C0-CBAD-4A95-A59E-BF191E6C5797}"/>
          </ac:spMkLst>
        </pc:spChg>
        <pc:spChg chg="add del mod">
          <ac:chgData name="麻紀子 安藤" userId="f57c86bd-9ed1-4815-9cc7-ddf6c5dbd787" providerId="ADAL" clId="{FB572290-2D48-4B7D-AC8D-1DC6F4A2FE9B}" dt="2018-08-29T07:46:29.999" v="5236" actId="478"/>
          <ac:spMkLst>
            <pc:docMk/>
            <pc:sldMk cId="1692804774" sldId="271"/>
            <ac:spMk id="17" creationId="{9EC21258-45D6-430E-9B0A-DB82478F9600}"/>
          </ac:spMkLst>
        </pc:spChg>
        <pc:graphicFrameChg chg="add mod modGraphic">
          <ac:chgData name="麻紀子 安藤" userId="f57c86bd-9ed1-4815-9cc7-ddf6c5dbd787" providerId="ADAL" clId="{FB572290-2D48-4B7D-AC8D-1DC6F4A2FE9B}" dt="2018-08-30T14:11:01.459" v="14774" actId="1076"/>
          <ac:graphicFrameMkLst>
            <pc:docMk/>
            <pc:sldMk cId="1692804774" sldId="271"/>
            <ac:graphicFrameMk id="2" creationId="{72DC7177-3EBD-4F6C-A8EF-D1DEBC205566}"/>
          </ac:graphicFrameMkLst>
        </pc:graphicFrameChg>
        <pc:picChg chg="add del mod modCrop">
          <ac:chgData name="麻紀子 安藤" userId="f57c86bd-9ed1-4815-9cc7-ddf6c5dbd787" providerId="ADAL" clId="{FB572290-2D48-4B7D-AC8D-1DC6F4A2FE9B}" dt="2018-08-29T07:46:27.597" v="5235" actId="478"/>
          <ac:picMkLst>
            <pc:docMk/>
            <pc:sldMk cId="1692804774" sldId="271"/>
            <ac:picMk id="4" creationId="{80D73DCE-A44D-45A4-B2DC-119A2EDF6709}"/>
          </ac:picMkLst>
        </pc:picChg>
        <pc:picChg chg="add del mod modCrop">
          <ac:chgData name="麻紀子 安藤" userId="f57c86bd-9ed1-4815-9cc7-ddf6c5dbd787" providerId="ADAL" clId="{FB572290-2D48-4B7D-AC8D-1DC6F4A2FE9B}" dt="2018-08-29T07:46:27.597" v="5235" actId="478"/>
          <ac:picMkLst>
            <pc:docMk/>
            <pc:sldMk cId="1692804774" sldId="271"/>
            <ac:picMk id="18" creationId="{3496E8A6-E558-4312-8590-34F3D9CBFA61}"/>
          </ac:picMkLst>
        </pc:picChg>
        <pc:picChg chg="add del mod modCrop">
          <ac:chgData name="麻紀子 安藤" userId="f57c86bd-9ed1-4815-9cc7-ddf6c5dbd787" providerId="ADAL" clId="{FB572290-2D48-4B7D-AC8D-1DC6F4A2FE9B}" dt="2018-08-29T07:46:27.597" v="5235" actId="478"/>
          <ac:picMkLst>
            <pc:docMk/>
            <pc:sldMk cId="1692804774" sldId="271"/>
            <ac:picMk id="19" creationId="{02D486BA-E81C-4851-A3E2-D6D5A1E98574}"/>
          </ac:picMkLst>
        </pc:picChg>
        <pc:picChg chg="add del mod modCrop">
          <ac:chgData name="麻紀子 安藤" userId="f57c86bd-9ed1-4815-9cc7-ddf6c5dbd787" providerId="ADAL" clId="{FB572290-2D48-4B7D-AC8D-1DC6F4A2FE9B}" dt="2018-08-29T07:46:27.597" v="5235" actId="478"/>
          <ac:picMkLst>
            <pc:docMk/>
            <pc:sldMk cId="1692804774" sldId="271"/>
            <ac:picMk id="1026" creationId="{D35471FD-6426-4826-A037-A24A53D4E545}"/>
          </ac:picMkLst>
        </pc:picChg>
        <pc:picChg chg="add del mod modCrop">
          <ac:chgData name="麻紀子 安藤" userId="f57c86bd-9ed1-4815-9cc7-ddf6c5dbd787" providerId="ADAL" clId="{FB572290-2D48-4B7D-AC8D-1DC6F4A2FE9B}" dt="2018-08-29T07:46:27.597" v="5235" actId="478"/>
          <ac:picMkLst>
            <pc:docMk/>
            <pc:sldMk cId="1692804774" sldId="271"/>
            <ac:picMk id="1027" creationId="{681A7BF8-12D0-4E47-A5C3-C1B9861CA17A}"/>
          </ac:picMkLst>
        </pc:picChg>
        <pc:cxnChg chg="add mod">
          <ac:chgData name="麻紀子 安藤" userId="f57c86bd-9ed1-4815-9cc7-ddf6c5dbd787" providerId="ADAL" clId="{FB572290-2D48-4B7D-AC8D-1DC6F4A2FE9B}" dt="2018-08-30T14:19:17.878" v="15091" actId="1037"/>
          <ac:cxnSpMkLst>
            <pc:docMk/>
            <pc:sldMk cId="1692804774" sldId="271"/>
            <ac:cxnSpMk id="8" creationId="{4621E555-9400-47AA-B8A8-B0EE110498CC}"/>
          </ac:cxnSpMkLst>
        </pc:cxnChg>
      </pc:sldChg>
      <pc:sldChg chg="addSp delSp modSp add delAnim modAnim modNotesTx">
        <pc:chgData name="麻紀子 安藤" userId="f57c86bd-9ed1-4815-9cc7-ddf6c5dbd787" providerId="ADAL" clId="{FB572290-2D48-4B7D-AC8D-1DC6F4A2FE9B}" dt="2018-09-01T13:15:48.477" v="23842" actId="6549"/>
        <pc:sldMkLst>
          <pc:docMk/>
          <pc:sldMk cId="471383908" sldId="272"/>
        </pc:sldMkLst>
        <pc:spChg chg="add mod">
          <ac:chgData name="麻紀子 安藤" userId="f57c86bd-9ed1-4815-9cc7-ddf6c5dbd787" providerId="ADAL" clId="{FB572290-2D48-4B7D-AC8D-1DC6F4A2FE9B}" dt="2018-08-29T13:31:05.759" v="5768" actId="1036"/>
          <ac:spMkLst>
            <pc:docMk/>
            <pc:sldMk cId="471383908" sldId="272"/>
            <ac:spMk id="3" creationId="{72D75967-EE0A-4E3E-95E3-328318BF3D55}"/>
          </ac:spMkLst>
        </pc:spChg>
        <pc:spChg chg="add mod">
          <ac:chgData name="麻紀子 安藤" userId="f57c86bd-9ed1-4815-9cc7-ddf6c5dbd787" providerId="ADAL" clId="{FB572290-2D48-4B7D-AC8D-1DC6F4A2FE9B}" dt="2018-08-28T08:56:35.575" v="2517" actId="1076"/>
          <ac:spMkLst>
            <pc:docMk/>
            <pc:sldMk cId="471383908" sldId="272"/>
            <ac:spMk id="4" creationId="{AD89E513-34AB-4D71-8388-D9C0B903256F}"/>
          </ac:spMkLst>
        </pc:spChg>
        <pc:spChg chg="add mod">
          <ac:chgData name="麻紀子 安藤" userId="f57c86bd-9ed1-4815-9cc7-ddf6c5dbd787" providerId="ADAL" clId="{FB572290-2D48-4B7D-AC8D-1DC6F4A2FE9B}" dt="2018-08-28T08:56:32.514" v="2516" actId="1076"/>
          <ac:spMkLst>
            <pc:docMk/>
            <pc:sldMk cId="471383908" sldId="272"/>
            <ac:spMk id="5" creationId="{E4D889B9-7CA6-42A7-A8A0-B98D71D8166A}"/>
          </ac:spMkLst>
        </pc:spChg>
        <pc:spChg chg="add mod">
          <ac:chgData name="麻紀子 安藤" userId="f57c86bd-9ed1-4815-9cc7-ddf6c5dbd787" providerId="ADAL" clId="{FB572290-2D48-4B7D-AC8D-1DC6F4A2FE9B}" dt="2018-08-28T09:00:59.442" v="2639" actId="1036"/>
          <ac:spMkLst>
            <pc:docMk/>
            <pc:sldMk cId="471383908" sldId="272"/>
            <ac:spMk id="6" creationId="{1CA17C48-C0D4-409C-A131-B1FD8ACF9F6F}"/>
          </ac:spMkLst>
        </pc:spChg>
        <pc:spChg chg="add mod">
          <ac:chgData name="麻紀子 安藤" userId="f57c86bd-9ed1-4815-9cc7-ddf6c5dbd787" providerId="ADAL" clId="{FB572290-2D48-4B7D-AC8D-1DC6F4A2FE9B}" dt="2018-09-01T07:04:28.991" v="23271" actId="6549"/>
          <ac:spMkLst>
            <pc:docMk/>
            <pc:sldMk cId="471383908" sldId="272"/>
            <ac:spMk id="7" creationId="{3DF79890-9D13-4FBE-9434-4544F586D6C3}"/>
          </ac:spMkLst>
        </pc:spChg>
        <pc:spChg chg="add mod">
          <ac:chgData name="麻紀子 安藤" userId="f57c86bd-9ed1-4815-9cc7-ddf6c5dbd787" providerId="ADAL" clId="{FB572290-2D48-4B7D-AC8D-1DC6F4A2FE9B}" dt="2018-08-29T13:31:05.759" v="5768" actId="1036"/>
          <ac:spMkLst>
            <pc:docMk/>
            <pc:sldMk cId="471383908" sldId="272"/>
            <ac:spMk id="8" creationId="{F315C3D5-35DF-4408-AE0A-83B88424CF2C}"/>
          </ac:spMkLst>
        </pc:spChg>
        <pc:spChg chg="add mod">
          <ac:chgData name="麻紀子 安藤" userId="f57c86bd-9ed1-4815-9cc7-ddf6c5dbd787" providerId="ADAL" clId="{FB572290-2D48-4B7D-AC8D-1DC6F4A2FE9B}" dt="2018-08-29T13:30:59.386" v="5762" actId="1076"/>
          <ac:spMkLst>
            <pc:docMk/>
            <pc:sldMk cId="471383908" sldId="272"/>
            <ac:spMk id="9" creationId="{4BE27C6E-0C67-4A83-824D-28B5274B3409}"/>
          </ac:spMkLst>
        </pc:spChg>
        <pc:spChg chg="add del mod">
          <ac:chgData name="麻紀子 安藤" userId="f57c86bd-9ed1-4815-9cc7-ddf6c5dbd787" providerId="ADAL" clId="{FB572290-2D48-4B7D-AC8D-1DC6F4A2FE9B}" dt="2018-08-28T09:01:57.631" v="2653" actId="478"/>
          <ac:spMkLst>
            <pc:docMk/>
            <pc:sldMk cId="471383908" sldId="272"/>
            <ac:spMk id="10" creationId="{5C140BE9-9E7B-4B6A-A2A6-CF34B5A31257}"/>
          </ac:spMkLst>
        </pc:spChg>
        <pc:spChg chg="mod">
          <ac:chgData name="麻紀子 安藤" userId="f57c86bd-9ed1-4815-9cc7-ddf6c5dbd787" providerId="ADAL" clId="{FB572290-2D48-4B7D-AC8D-1DC6F4A2FE9B}" dt="2018-09-01T07:01:17.952" v="23201" actId="20577"/>
          <ac:spMkLst>
            <pc:docMk/>
            <pc:sldMk cId="471383908" sldId="272"/>
            <ac:spMk id="11" creationId="{00000000-0000-0000-0000-000000000000}"/>
          </ac:spMkLst>
        </pc:spChg>
        <pc:spChg chg="add mod">
          <ac:chgData name="麻紀子 安藤" userId="f57c86bd-9ed1-4815-9cc7-ddf6c5dbd787" providerId="ADAL" clId="{FB572290-2D48-4B7D-AC8D-1DC6F4A2FE9B}" dt="2018-08-29T13:31:05.759" v="5768" actId="1036"/>
          <ac:spMkLst>
            <pc:docMk/>
            <pc:sldMk cId="471383908" sldId="272"/>
            <ac:spMk id="12" creationId="{B1C99552-220F-432F-B7CA-4481CAB6D3B8}"/>
          </ac:spMkLst>
        </pc:spChg>
        <pc:spChg chg="add mod">
          <ac:chgData name="麻紀子 安藤" userId="f57c86bd-9ed1-4815-9cc7-ddf6c5dbd787" providerId="ADAL" clId="{FB572290-2D48-4B7D-AC8D-1DC6F4A2FE9B}" dt="2018-08-29T13:31:13.964" v="5769" actId="14100"/>
          <ac:spMkLst>
            <pc:docMk/>
            <pc:sldMk cId="471383908" sldId="272"/>
            <ac:spMk id="13" creationId="{583C9044-EF47-44EC-BAAD-D6E5C11A0978}"/>
          </ac:spMkLst>
        </pc:spChg>
        <pc:spChg chg="add mod">
          <ac:chgData name="麻紀子 安藤" userId="f57c86bd-9ed1-4815-9cc7-ddf6c5dbd787" providerId="ADAL" clId="{FB572290-2D48-4B7D-AC8D-1DC6F4A2FE9B}" dt="2018-08-29T13:31:05.759" v="5768" actId="1036"/>
          <ac:spMkLst>
            <pc:docMk/>
            <pc:sldMk cId="471383908" sldId="272"/>
            <ac:spMk id="14" creationId="{B7503D0F-74F1-4A0B-BAAB-5F4B34118C20}"/>
          </ac:spMkLst>
        </pc:spChg>
        <pc:spChg chg="add mod">
          <ac:chgData name="麻紀子 安藤" userId="f57c86bd-9ed1-4815-9cc7-ddf6c5dbd787" providerId="ADAL" clId="{FB572290-2D48-4B7D-AC8D-1DC6F4A2FE9B}" dt="2018-08-29T13:31:05.759" v="5768" actId="1036"/>
          <ac:spMkLst>
            <pc:docMk/>
            <pc:sldMk cId="471383908" sldId="272"/>
            <ac:spMk id="15" creationId="{C4A1006E-891D-4645-A0C8-2033EC6B2FF8}"/>
          </ac:spMkLst>
        </pc:spChg>
        <pc:spChg chg="add mod">
          <ac:chgData name="麻紀子 安藤" userId="f57c86bd-9ed1-4815-9cc7-ddf6c5dbd787" providerId="ADAL" clId="{FB572290-2D48-4B7D-AC8D-1DC6F4A2FE9B}" dt="2018-08-29T13:31:05.759" v="5768" actId="1036"/>
          <ac:spMkLst>
            <pc:docMk/>
            <pc:sldMk cId="471383908" sldId="272"/>
            <ac:spMk id="16" creationId="{DB004D1E-9EBA-442B-B79A-3909546D0704}"/>
          </ac:spMkLst>
        </pc:spChg>
        <pc:spChg chg="add del mod">
          <ac:chgData name="麻紀子 安藤" userId="f57c86bd-9ed1-4815-9cc7-ddf6c5dbd787" providerId="ADAL" clId="{FB572290-2D48-4B7D-AC8D-1DC6F4A2FE9B}" dt="2018-08-28T09:03:33.803" v="2681" actId="478"/>
          <ac:spMkLst>
            <pc:docMk/>
            <pc:sldMk cId="471383908" sldId="272"/>
            <ac:spMk id="17" creationId="{61624AC5-9EDB-41B3-B4EA-7A0EFBF8D14F}"/>
          </ac:spMkLst>
        </pc:spChg>
        <pc:spChg chg="add del mod">
          <ac:chgData name="麻紀子 安藤" userId="f57c86bd-9ed1-4815-9cc7-ddf6c5dbd787" providerId="ADAL" clId="{FB572290-2D48-4B7D-AC8D-1DC6F4A2FE9B}" dt="2018-08-28T09:04:51.978" v="2737" actId="478"/>
          <ac:spMkLst>
            <pc:docMk/>
            <pc:sldMk cId="471383908" sldId="272"/>
            <ac:spMk id="18" creationId="{C5D5B44D-B7C5-4183-86F1-BA5CBC990EF7}"/>
          </ac:spMkLst>
        </pc:spChg>
        <pc:spChg chg="add mod">
          <ac:chgData name="麻紀子 安藤" userId="f57c86bd-9ed1-4815-9cc7-ddf6c5dbd787" providerId="ADAL" clId="{FB572290-2D48-4B7D-AC8D-1DC6F4A2FE9B}" dt="2018-08-29T13:30:55.566" v="5761" actId="1076"/>
          <ac:spMkLst>
            <pc:docMk/>
            <pc:sldMk cId="471383908" sldId="272"/>
            <ac:spMk id="19" creationId="{92BA1410-D31F-4557-B3DB-4C49406B24DA}"/>
          </ac:spMkLst>
        </pc:spChg>
        <pc:spChg chg="add del mod">
          <ac:chgData name="麻紀子 安藤" userId="f57c86bd-9ed1-4815-9cc7-ddf6c5dbd787" providerId="ADAL" clId="{FB572290-2D48-4B7D-AC8D-1DC6F4A2FE9B}" dt="2018-08-29T06:59:56.676" v="4646" actId="1038"/>
          <ac:spMkLst>
            <pc:docMk/>
            <pc:sldMk cId="471383908" sldId="272"/>
            <ac:spMk id="20" creationId="{4DE598DF-A188-4C6F-96E9-61DCDD3DC4D7}"/>
          </ac:spMkLst>
        </pc:spChg>
        <pc:spChg chg="add del mod">
          <ac:chgData name="麻紀子 安藤" userId="f57c86bd-9ed1-4815-9cc7-ddf6c5dbd787" providerId="ADAL" clId="{FB572290-2D48-4B7D-AC8D-1DC6F4A2FE9B}" dt="2018-08-28T08:46:19.930" v="2226" actId="478"/>
          <ac:spMkLst>
            <pc:docMk/>
            <pc:sldMk cId="471383908" sldId="272"/>
            <ac:spMk id="21" creationId="{D912F65A-7CD8-4802-8EDA-6AA34172DD86}"/>
          </ac:spMkLst>
        </pc:spChg>
        <pc:spChg chg="add del mod">
          <ac:chgData name="麻紀子 安藤" userId="f57c86bd-9ed1-4815-9cc7-ddf6c5dbd787" providerId="ADAL" clId="{FB572290-2D48-4B7D-AC8D-1DC6F4A2FE9B}" dt="2018-08-29T06:47:18.651" v="4434" actId="478"/>
          <ac:spMkLst>
            <pc:docMk/>
            <pc:sldMk cId="471383908" sldId="272"/>
            <ac:spMk id="24" creationId="{BC8224D9-AF6E-4421-95C9-9AD5B87D1A35}"/>
          </ac:spMkLst>
        </pc:spChg>
        <pc:spChg chg="add mod">
          <ac:chgData name="麻紀子 安藤" userId="f57c86bd-9ed1-4815-9cc7-ddf6c5dbd787" providerId="ADAL" clId="{FB572290-2D48-4B7D-AC8D-1DC6F4A2FE9B}" dt="2018-08-29T06:59:47.153" v="4632" actId="1036"/>
          <ac:spMkLst>
            <pc:docMk/>
            <pc:sldMk cId="471383908" sldId="272"/>
            <ac:spMk id="25" creationId="{F8B0B9A8-2DD2-4CA3-ACED-E47519660D20}"/>
          </ac:spMkLst>
        </pc:spChg>
        <pc:spChg chg="add del mod">
          <ac:chgData name="麻紀子 安藤" userId="f57c86bd-9ed1-4815-9cc7-ddf6c5dbd787" providerId="ADAL" clId="{FB572290-2D48-4B7D-AC8D-1DC6F4A2FE9B}" dt="2018-08-29T06:45:28.167" v="4425" actId="478"/>
          <ac:spMkLst>
            <pc:docMk/>
            <pc:sldMk cId="471383908" sldId="272"/>
            <ac:spMk id="26" creationId="{57297982-A698-436E-B29D-6E1E3BF6B50F}"/>
          </ac:spMkLst>
        </pc:spChg>
        <pc:spChg chg="add del mod">
          <ac:chgData name="麻紀子 安藤" userId="f57c86bd-9ed1-4815-9cc7-ddf6c5dbd787" providerId="ADAL" clId="{FB572290-2D48-4B7D-AC8D-1DC6F4A2FE9B}" dt="2018-08-28T09:03:51.847" v="2684" actId="478"/>
          <ac:spMkLst>
            <pc:docMk/>
            <pc:sldMk cId="471383908" sldId="272"/>
            <ac:spMk id="27" creationId="{BE945F94-32FA-4D3B-9C16-180FF699639F}"/>
          </ac:spMkLst>
        </pc:spChg>
        <pc:spChg chg="add mod">
          <ac:chgData name="麻紀子 安藤" userId="f57c86bd-9ed1-4815-9cc7-ddf6c5dbd787" providerId="ADAL" clId="{FB572290-2D48-4B7D-AC8D-1DC6F4A2FE9B}" dt="2018-08-29T06:59:40.942" v="4614" actId="1076"/>
          <ac:spMkLst>
            <pc:docMk/>
            <pc:sldMk cId="471383908" sldId="272"/>
            <ac:spMk id="27" creationId="{4969FE2A-72BE-4D03-8E3D-0577215DD9D9}"/>
          </ac:spMkLst>
        </pc:spChg>
        <pc:spChg chg="add del mod">
          <ac:chgData name="麻紀子 安藤" userId="f57c86bd-9ed1-4815-9cc7-ddf6c5dbd787" providerId="ADAL" clId="{FB572290-2D48-4B7D-AC8D-1DC6F4A2FE9B}" dt="2018-08-28T09:06:31.421" v="2751" actId="478"/>
          <ac:spMkLst>
            <pc:docMk/>
            <pc:sldMk cId="471383908" sldId="272"/>
            <ac:spMk id="28" creationId="{5ED85B81-6D17-44BD-BEF4-FC522CF51836}"/>
          </ac:spMkLst>
        </pc:spChg>
        <pc:spChg chg="add mod">
          <ac:chgData name="麻紀子 安藤" userId="f57c86bd-9ed1-4815-9cc7-ddf6c5dbd787" providerId="ADAL" clId="{FB572290-2D48-4B7D-AC8D-1DC6F4A2FE9B}" dt="2018-08-29T06:59:47.153" v="4632" actId="1036"/>
          <ac:spMkLst>
            <pc:docMk/>
            <pc:sldMk cId="471383908" sldId="272"/>
            <ac:spMk id="28" creationId="{64A09329-9635-440C-A8B7-DB80C79CC1BB}"/>
          </ac:spMkLst>
        </pc:spChg>
        <pc:spChg chg="add del mod">
          <ac:chgData name="麻紀子 安藤" userId="f57c86bd-9ed1-4815-9cc7-ddf6c5dbd787" providerId="ADAL" clId="{FB572290-2D48-4B7D-AC8D-1DC6F4A2FE9B}" dt="2018-08-29T13:29:35.720" v="5691" actId="478"/>
          <ac:spMkLst>
            <pc:docMk/>
            <pc:sldMk cId="471383908" sldId="272"/>
            <ac:spMk id="29" creationId="{DCCA255F-E857-46EE-87F9-894B7207C6C0}"/>
          </ac:spMkLst>
        </pc:spChg>
        <pc:picChg chg="add del mod">
          <ac:chgData name="麻紀子 安藤" userId="f57c86bd-9ed1-4815-9cc7-ddf6c5dbd787" providerId="ADAL" clId="{FB572290-2D48-4B7D-AC8D-1DC6F4A2FE9B}" dt="2018-08-29T06:49:07.725" v="4440" actId="478"/>
          <ac:picMkLst>
            <pc:docMk/>
            <pc:sldMk cId="471383908" sldId="272"/>
            <ac:picMk id="2" creationId="{99BCCB6A-122A-4A47-B8C6-DE7C764C50C3}"/>
          </ac:picMkLst>
        </pc:picChg>
        <pc:picChg chg="add mod">
          <ac:chgData name="麻紀子 安藤" userId="f57c86bd-9ed1-4815-9cc7-ddf6c5dbd787" providerId="ADAL" clId="{FB572290-2D48-4B7D-AC8D-1DC6F4A2FE9B}" dt="2018-08-29T07:00:01.252" v="4647" actId="14100"/>
          <ac:picMkLst>
            <pc:docMk/>
            <pc:sldMk cId="471383908" sldId="272"/>
            <ac:picMk id="10" creationId="{0F2B3B0D-2F9F-41E9-BAEE-35CA13A819B8}"/>
          </ac:picMkLst>
        </pc:picChg>
        <pc:picChg chg="add mod">
          <ac:chgData name="麻紀子 安藤" userId="f57c86bd-9ed1-4815-9cc7-ddf6c5dbd787" providerId="ADAL" clId="{FB572290-2D48-4B7D-AC8D-1DC6F4A2FE9B}" dt="2018-08-29T06:59:47.153" v="4632" actId="1036"/>
          <ac:picMkLst>
            <pc:docMk/>
            <pc:sldMk cId="471383908" sldId="272"/>
            <ac:picMk id="18" creationId="{D8CF158B-A7DC-4E97-819E-3529D3B2145C}"/>
          </ac:picMkLst>
        </pc:picChg>
        <pc:picChg chg="add del mod">
          <ac:chgData name="麻紀子 安藤" userId="f57c86bd-9ed1-4815-9cc7-ddf6c5dbd787" providerId="ADAL" clId="{FB572290-2D48-4B7D-AC8D-1DC6F4A2FE9B}" dt="2018-08-28T08:45:46.021" v="2220" actId="478"/>
          <ac:picMkLst>
            <pc:docMk/>
            <pc:sldMk cId="471383908" sldId="272"/>
            <ac:picMk id="22" creationId="{5E946DD6-2BBA-4E9E-A744-ECF7A3B595AF}"/>
          </ac:picMkLst>
        </pc:picChg>
        <pc:cxnChg chg="add mod">
          <ac:chgData name="麻紀子 安藤" userId="f57c86bd-9ed1-4815-9cc7-ddf6c5dbd787" providerId="ADAL" clId="{FB572290-2D48-4B7D-AC8D-1DC6F4A2FE9B}" dt="2018-08-29T13:31:05.759" v="5768" actId="1036"/>
          <ac:cxnSpMkLst>
            <pc:docMk/>
            <pc:sldMk cId="471383908" sldId="272"/>
            <ac:cxnSpMk id="23" creationId="{730C5EDD-9004-4019-A7E9-236B6D33A864}"/>
          </ac:cxnSpMkLst>
        </pc:cxnChg>
      </pc:sldChg>
      <pc:sldChg chg="addSp delSp modSp add modNotesTx">
        <pc:chgData name="麻紀子 安藤" userId="f57c86bd-9ed1-4815-9cc7-ddf6c5dbd787" providerId="ADAL" clId="{FB572290-2D48-4B7D-AC8D-1DC6F4A2FE9B}" dt="2018-09-01T13:16:47.412" v="23917" actId="6549"/>
        <pc:sldMkLst>
          <pc:docMk/>
          <pc:sldMk cId="4250721152" sldId="273"/>
        </pc:sldMkLst>
        <pc:spChg chg="add del mod">
          <ac:chgData name="麻紀子 安藤" userId="f57c86bd-9ed1-4815-9cc7-ddf6c5dbd787" providerId="ADAL" clId="{FB572290-2D48-4B7D-AC8D-1DC6F4A2FE9B}" dt="2018-09-01T07:34:08.885" v="23647" actId="478"/>
          <ac:spMkLst>
            <pc:docMk/>
            <pc:sldMk cId="4250721152" sldId="273"/>
            <ac:spMk id="2" creationId="{27D7B635-A217-40C1-9BD5-0D2427D29FC2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5" creationId="{4BBE4E8F-CC77-4E79-A005-C7D14F9E1570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6" creationId="{70A853D1-A736-410A-B188-EDAD91F203B5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7" creationId="{ED356763-04A4-4EB9-90AE-FBE679CD0DD8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8" creationId="{FF10F7BE-772A-4127-B0A2-C9934EE44F34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9" creationId="{22C87132-7612-43CE-ACA4-7DD629D648CC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10" creationId="{4FAF6DD4-F66D-4174-B04F-1AFF17B3844B}"/>
          </ac:spMkLst>
        </pc:spChg>
        <pc:spChg chg="mod">
          <ac:chgData name="麻紀子 安藤" userId="f57c86bd-9ed1-4815-9cc7-ddf6c5dbd787" providerId="ADAL" clId="{FB572290-2D48-4B7D-AC8D-1DC6F4A2FE9B}" dt="2018-08-27T09:53:38.297" v="1588" actId="20577"/>
          <ac:spMkLst>
            <pc:docMk/>
            <pc:sldMk cId="4250721152" sldId="273"/>
            <ac:spMk id="11" creationId="{00000000-0000-0000-0000-000000000000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12" creationId="{A96FB8B1-ABA4-4D5E-8404-E019D63145FD}"/>
          </ac:spMkLst>
        </pc:spChg>
        <pc:spChg chg="mod">
          <ac:chgData name="麻紀子 安藤" userId="f57c86bd-9ed1-4815-9cc7-ddf6c5dbd787" providerId="ADAL" clId="{FB572290-2D48-4B7D-AC8D-1DC6F4A2FE9B}" dt="2018-08-31T01:23:35.974" v="17024" actId="207"/>
          <ac:spMkLst>
            <pc:docMk/>
            <pc:sldMk cId="4250721152" sldId="273"/>
            <ac:spMk id="13" creationId="{CD1C9304-440D-46FE-9D8B-D32F59D1BF19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13" creationId="{EA5B2929-6B7A-4933-BF36-AC2AD7406C1B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14" creationId="{7FB79717-CE55-4727-98F0-2AA736222778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15" creationId="{09EDCF77-10A4-42B1-AD52-572AB4CA0CA3}"/>
          </ac:spMkLst>
        </pc:spChg>
        <pc:spChg chg="add mod">
          <ac:chgData name="麻紀子 安藤" userId="f57c86bd-9ed1-4815-9cc7-ddf6c5dbd787" providerId="ADAL" clId="{FB572290-2D48-4B7D-AC8D-1DC6F4A2FE9B}" dt="2018-09-01T13:15:20.130" v="23839" actId="1036"/>
          <ac:spMkLst>
            <pc:docMk/>
            <pc:sldMk cId="4250721152" sldId="273"/>
            <ac:spMk id="16" creationId="{7B064DF1-0977-493B-A944-F16898FF11F9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16" creationId="{C8F04B0B-88FE-4915-80FF-2BD990BC454F}"/>
          </ac:spMkLst>
        </pc:spChg>
        <pc:spChg chg="ord">
          <ac:chgData name="麻紀子 安藤" userId="f57c86bd-9ed1-4815-9cc7-ddf6c5dbd787" providerId="ADAL" clId="{FB572290-2D48-4B7D-AC8D-1DC6F4A2FE9B}" dt="2018-08-31T01:25:07.345" v="17060" actId="166"/>
          <ac:spMkLst>
            <pc:docMk/>
            <pc:sldMk cId="4250721152" sldId="273"/>
            <ac:spMk id="16" creationId="{26038640-22A9-48C3-ADE6-1470722FC99E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17" creationId="{B12FF4CF-7315-4C5F-BEBF-7AC49ACD377D}"/>
          </ac:spMkLst>
        </pc:spChg>
        <pc:spChg chg="mod">
          <ac:chgData name="麻紀子 安藤" userId="f57c86bd-9ed1-4815-9cc7-ddf6c5dbd787" providerId="ADAL" clId="{FB572290-2D48-4B7D-AC8D-1DC6F4A2FE9B}" dt="2018-08-31T01:25:11.695" v="17071" actId="1037"/>
          <ac:spMkLst>
            <pc:docMk/>
            <pc:sldMk cId="4250721152" sldId="273"/>
            <ac:spMk id="18" creationId="{57461F04-86E3-4C02-AE82-2A401A7B319A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18" creationId="{ADAB8325-CDF3-4B47-8F69-1C5DC8AF824F}"/>
          </ac:spMkLst>
        </pc:spChg>
        <pc:spChg chg="add mod">
          <ac:chgData name="麻紀子 安藤" userId="f57c86bd-9ed1-4815-9cc7-ddf6c5dbd787" providerId="ADAL" clId="{FB572290-2D48-4B7D-AC8D-1DC6F4A2FE9B}" dt="2018-08-31T01:44:58.575" v="17464" actId="1036"/>
          <ac:spMkLst>
            <pc:docMk/>
            <pc:sldMk cId="4250721152" sldId="273"/>
            <ac:spMk id="19" creationId="{712475AF-A9C4-4DBC-8AD6-C76CCD78CAE9}"/>
          </ac:spMkLst>
        </pc:spChg>
        <pc:spChg chg="del">
          <ac:chgData name="麻紀子 安藤" userId="f57c86bd-9ed1-4815-9cc7-ddf6c5dbd787" providerId="ADAL" clId="{FB572290-2D48-4B7D-AC8D-1DC6F4A2FE9B}" dt="2018-08-31T01:25:02.989" v="17059" actId="478"/>
          <ac:spMkLst>
            <pc:docMk/>
            <pc:sldMk cId="4250721152" sldId="273"/>
            <ac:spMk id="19" creationId="{B881AF22-B89C-41DC-A343-AE21D6CCCCDB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19" creationId="{68E05D20-B263-459F-8C79-4337B29299F7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20" creationId="{02269ED9-D14C-467B-B28A-C536ED1436DB}"/>
          </ac:spMkLst>
        </pc:spChg>
        <pc:spChg chg="add del mod ord">
          <ac:chgData name="麻紀子 安藤" userId="f57c86bd-9ed1-4815-9cc7-ddf6c5dbd787" providerId="ADAL" clId="{FB572290-2D48-4B7D-AC8D-1DC6F4A2FE9B}" dt="2018-08-31T01:39:20.688" v="17232" actId="478"/>
          <ac:spMkLst>
            <pc:docMk/>
            <pc:sldMk cId="4250721152" sldId="273"/>
            <ac:spMk id="20" creationId="{E98165ED-225A-4038-ADCB-26FE2D6C0622}"/>
          </ac:spMkLst>
        </pc:spChg>
        <pc:spChg chg="add mod">
          <ac:chgData name="麻紀子 安藤" userId="f57c86bd-9ed1-4815-9cc7-ddf6c5dbd787" providerId="ADAL" clId="{FB572290-2D48-4B7D-AC8D-1DC6F4A2FE9B}" dt="2018-08-31T01:48:33.398" v="17511" actId="14100"/>
          <ac:spMkLst>
            <pc:docMk/>
            <pc:sldMk cId="4250721152" sldId="273"/>
            <ac:spMk id="21" creationId="{FD900CB3-BE33-446A-9A99-297F8541C3D6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21" creationId="{B61C8284-DCBC-4202-8C9A-261BCD512840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22" creationId="{1DA9A934-CDF1-4A4F-9E74-B73E0B35E110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23" creationId="{646EEEB9-299F-4337-B7FA-5712B992CF33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24" creationId="{C0C16B3D-35EA-4281-A581-8544E78B23D4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25" creationId="{F12AAB4A-CF41-4D44-9936-5E97785CFE69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26" creationId="{A474595F-774D-4FF9-84AB-F0D2F2F5C5B8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27" creationId="{42824059-28D4-4BB8-851E-7F4E367F2323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28" creationId="{BD0A7633-7BDF-4000-854D-4980A79DD5A0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29" creationId="{EB112B6F-66DB-48E5-B0CE-057CBD0993D5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30" creationId="{3A25E30B-0C1F-43CA-9D32-EB4A7965403C}"/>
          </ac:spMkLst>
        </pc:spChg>
        <pc:spChg chg="add mod">
          <ac:chgData name="麻紀子 安藤" userId="f57c86bd-9ed1-4815-9cc7-ddf6c5dbd787" providerId="ADAL" clId="{FB572290-2D48-4B7D-AC8D-1DC6F4A2FE9B}" dt="2018-08-31T02:57:16.978" v="19517" actId="1076"/>
          <ac:spMkLst>
            <pc:docMk/>
            <pc:sldMk cId="4250721152" sldId="273"/>
            <ac:spMk id="30" creationId="{EAD0F10A-C33D-4C0F-8E22-8A49255656BA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31" creationId="{AC9957C6-DD4A-4C51-9EF8-A40DDF765CE5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32" creationId="{E03A9E07-CFE9-442E-80AA-CC994389B5BE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33" creationId="{AB35D272-F15C-47F1-9A41-73CFB356CD1E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34" creationId="{C056335F-658E-4122-BF0E-486B93B63A27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35" creationId="{EFBD15F4-8784-4EB9-9BDF-D7AA9584DFE0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36" creationId="{18C894CD-9C51-4569-83AA-32AAB781CA99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37" creationId="{ABE55E0E-747D-4BDC-8AB2-99F30D23CB41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38" creationId="{149592F6-73CB-494C-9E63-4EA5E112C719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39" creationId="{8A2F42CB-0C3D-4A4B-B6C6-D6F6449FBB28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40" creationId="{E5CBDD1F-C46F-4DAE-AAF0-9F43A07E2702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41" creationId="{44435270-91C4-43D4-916B-E961CF97345D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42" creationId="{8E7C652D-0DCC-41A6-9A49-0E0D782E268A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43" creationId="{641D7827-0DA9-4D1D-BF9F-03E8917D18B0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44" creationId="{A07646EF-4203-47D9-AB05-9A186AB0E356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45" creationId="{300F5D3E-AB5C-4B54-BD98-C876665CEDBF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46" creationId="{C52BB547-8F75-456A-A124-D743D1B875A9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47" creationId="{21A9D82F-EF4A-4E98-9860-51B6A4F01D9E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48" creationId="{B7735343-62D1-40AA-94B4-CBEFADC54070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49" creationId="{56E1E15D-6B3D-4D33-98A3-067809C10BC8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50" creationId="{517AAA05-2876-4188-AEE1-496DEA6D8810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51" creationId="{8DA7C92B-55B8-44EE-BB1E-367DA10D70A3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52" creationId="{DB10F5AD-1463-4DEE-9BFE-EB9E1137A9B0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53" creationId="{93CE0B60-BF18-4A8B-9124-A809856D4A81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54" creationId="{C71C14CB-1ED6-4C9D-823B-DD6DC35A1B3B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55" creationId="{D7355053-FAFE-4BFB-ACE4-BE0593BF8C18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56" creationId="{C818960D-5BFF-44A3-9823-B1F8B05295FB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57" creationId="{035A69A7-B4C0-4CF7-A739-3A9541B503AA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58" creationId="{5D41E33E-4392-4A1A-BE28-40A84FA4E8E9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59" creationId="{8B94E8DD-0E2E-4B0B-BBD5-99C0E9169F8D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60" creationId="{1D2B1FCB-207E-46D3-A501-FF07CB65E936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61" creationId="{EE5DD1E6-8BEF-4E7F-B1A8-4AFC7CA83F5D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62" creationId="{D7F15ADF-59AC-45CE-A590-AEBEDEE6AB7F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63" creationId="{C7BAAC42-1350-4208-9917-F8A581882313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64" creationId="{E32118AE-E11C-48D9-B9D8-5172602402A1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65" creationId="{DE707CA2-436A-42D4-8C63-558F0112BEE7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66" creationId="{DF94D6D9-BE12-419F-A760-EE27A53FEBED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67" creationId="{F252AF84-C1F1-4B49-AEA4-350B63D6444F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68" creationId="{B1CF32E4-1DC0-47E1-8D75-CC33D1292401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69" creationId="{8EC13764-01B7-47E0-A64C-F0A6A500D508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70" creationId="{8C6BA5B8-6617-475F-BF66-1F83C89B8B68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71" creationId="{BA3C24FA-2ACD-43AE-828C-C0117973B474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72" creationId="{D4CFCE29-B1BA-426E-94D7-697C5659B694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73" creationId="{17B5354D-CCA5-4782-9F59-8293987B1820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74" creationId="{1D80ED79-C42A-4240-AADF-C4151FEE5EA5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75" creationId="{CCD00879-4A09-4D06-A78D-33628E296782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76" creationId="{507B10CA-7879-4B07-9B49-F598C41E9039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77" creationId="{6AD7DF95-937D-496B-AC6A-9802A7A7609F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78" creationId="{EB13FCBC-2986-4666-ADF3-AA514DA93CD8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79" creationId="{F05B4018-555D-4CAA-B79C-6137F93664C5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80" creationId="{872CD00D-FDFA-495B-BDBB-52657AC7E3B7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81" creationId="{EFF01E42-70D0-46A3-86C9-30B58C1C8F78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82" creationId="{8DA31B91-2697-4505-B844-A9EAEA30ECF0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83" creationId="{828B1E8B-7607-4E11-9135-298F7315007D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84" creationId="{D01CC26A-6921-425F-BFE0-CF8968FB81FA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85" creationId="{95A75005-8AED-4157-AD2A-EBD77DDC1CF9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86" creationId="{07298410-B771-473D-A7B1-173239A971B7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87" creationId="{C23E6215-F40B-4355-A2D0-8D5E0B44874C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88" creationId="{8339A19E-CBE8-48FC-B7DD-73392123BB9D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89" creationId="{57D6E1E3-F79B-4CD6-B027-022EF5910E73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90" creationId="{14EE262A-9579-487D-B58A-C6E89FC6EDDF}"/>
          </ac:spMkLst>
        </pc:spChg>
        <pc:spChg chg="mod">
          <ac:chgData name="麻紀子 安藤" userId="f57c86bd-9ed1-4815-9cc7-ddf6c5dbd787" providerId="ADAL" clId="{FB572290-2D48-4B7D-AC8D-1DC6F4A2FE9B}" dt="2018-08-30T15:08:29.892" v="15786" actId="14100"/>
          <ac:spMkLst>
            <pc:docMk/>
            <pc:sldMk cId="4250721152" sldId="273"/>
            <ac:spMk id="91" creationId="{56CAC01C-763E-4633-92BE-3E66ABBCF568}"/>
          </ac:spMkLst>
        </pc:spChg>
        <pc:spChg chg="mod">
          <ac:chgData name="麻紀子 安藤" userId="f57c86bd-9ed1-4815-9cc7-ddf6c5dbd787" providerId="ADAL" clId="{FB572290-2D48-4B7D-AC8D-1DC6F4A2FE9B}" dt="2018-08-30T15:08:28.092" v="15785" actId="14100"/>
          <ac:spMkLst>
            <pc:docMk/>
            <pc:sldMk cId="4250721152" sldId="273"/>
            <ac:spMk id="92" creationId="{3DA80BDA-EFC2-462E-BCCD-2FEA564BBEAA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93" creationId="{A48F8618-568A-4DA6-95C1-78202DEE5D63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94" creationId="{AD7B0658-75AB-448E-B414-5BD720128A23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95" creationId="{B3362781-8320-4898-BDB2-8500665DE013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96" creationId="{265BD767-D08D-4345-A8F8-D250F18C2A7B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97" creationId="{D7C3DCA0-BBE3-47E0-BA21-7AE8FCEC605D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98" creationId="{6DC1CC5D-2D1D-4269-BEAE-14F6745410AB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99" creationId="{6B1F60D4-4E94-4694-A8E0-58928FD33ECE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100" creationId="{8DAB6085-7A9E-4039-8823-E2833FC2B741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101" creationId="{1216E444-5AD4-44E6-AF1D-A5FC33B584E3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102" creationId="{3C7221FB-1A68-4DDE-83B2-33877CDE1AB8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103" creationId="{CC30658B-B282-414E-859E-BE5D712E9FAE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104" creationId="{50E0EB5E-F21C-4640-8B00-1F0FDAA50AAF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105" creationId="{3F5E614B-BA7F-47CF-A8B3-26A463ACC78E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106" creationId="{6E142952-B9DF-4D9E-952B-1C46F016C8DA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107" creationId="{25FA33A0-1D65-40B9-AB17-BF613326611F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108" creationId="{5D16736C-76C0-4ABC-B48F-B2F4A11408C7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109" creationId="{E61AFE71-C7EC-42D7-9F9C-AD385AFCD4A5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110" creationId="{9C84D8BD-4511-422B-9C27-8E8373940BE0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111" creationId="{B10E40DA-5FD6-4B4E-940A-B44DC4A3BB07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112" creationId="{55D696F2-0F72-4009-B772-1E8FDC5B4600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113" creationId="{BF2E9319-9B8A-4E16-99C5-EBC584C992B4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114" creationId="{28DA8C56-687A-4476-B21A-7EAAC6D4593D}"/>
          </ac:spMkLst>
        </pc:spChg>
        <pc:spChg chg="mod">
          <ac:chgData name="麻紀子 安藤" userId="f57c86bd-9ed1-4815-9cc7-ddf6c5dbd787" providerId="ADAL" clId="{FB572290-2D48-4B7D-AC8D-1DC6F4A2FE9B}" dt="2018-08-30T15:12:02.289" v="15923" actId="2711"/>
          <ac:spMkLst>
            <pc:docMk/>
            <pc:sldMk cId="4250721152" sldId="273"/>
            <ac:spMk id="115" creationId="{75F72C97-2043-415B-B65C-D530AFE40863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116" creationId="{44380795-01E0-4438-9F55-5643BBC9F6C8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117" creationId="{246B1E46-9987-4CD1-8056-ACC0FD4381E9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118" creationId="{20030233-9ED0-4213-AAF7-E5AF8C3B7C6B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119" creationId="{97206111-1730-46E8-987D-281734D4D7FE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120" creationId="{A783AD35-64DF-4971-9612-A4342BEADF0D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121" creationId="{C878F4D2-AA9C-4519-90D7-91A953F0E0C5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122" creationId="{34218C95-07D1-4A2A-8AE6-50AD70707FC1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123" creationId="{A0270324-0192-4D9C-8356-6B5613CD3849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124" creationId="{9ADF783D-3262-48FE-B3DD-9BFEE6E51913}"/>
          </ac:spMkLst>
        </pc:spChg>
        <pc:spChg chg="mod">
          <ac:chgData name="麻紀子 安藤" userId="f57c86bd-9ed1-4815-9cc7-ddf6c5dbd787" providerId="ADAL" clId="{FB572290-2D48-4B7D-AC8D-1DC6F4A2FE9B}" dt="2018-08-30T15:05:28.401" v="15767" actId="255"/>
          <ac:spMkLst>
            <pc:docMk/>
            <pc:sldMk cId="4250721152" sldId="273"/>
            <ac:spMk id="125" creationId="{BAF68968-D14F-46C9-B33C-2108DFBA7037}"/>
          </ac:spMkLst>
        </pc:spChg>
        <pc:spChg chg="mod">
          <ac:chgData name="麻紀子 安藤" userId="f57c86bd-9ed1-4815-9cc7-ddf6c5dbd787" providerId="ADAL" clId="{FB572290-2D48-4B7D-AC8D-1DC6F4A2FE9B}" dt="2018-08-30T15:05:13.289" v="15764" actId="1076"/>
          <ac:spMkLst>
            <pc:docMk/>
            <pc:sldMk cId="4250721152" sldId="273"/>
            <ac:spMk id="126" creationId="{9B0E75E6-976C-412A-B389-9B6CBBB2BF2A}"/>
          </ac:spMkLst>
        </pc:spChg>
        <pc:spChg chg="mod">
          <ac:chgData name="麻紀子 安藤" userId="f57c86bd-9ed1-4815-9cc7-ddf6c5dbd787" providerId="ADAL" clId="{FB572290-2D48-4B7D-AC8D-1DC6F4A2FE9B}" dt="2018-08-30T15:05:17.438" v="15765" actId="255"/>
          <ac:spMkLst>
            <pc:docMk/>
            <pc:sldMk cId="4250721152" sldId="273"/>
            <ac:spMk id="127" creationId="{C81F19BF-362C-478A-AEF3-A894363209FE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128" creationId="{54A70643-BA79-4834-89A0-7AD594F4E58F}"/>
          </ac:spMkLst>
        </pc:spChg>
        <pc:spChg chg="mod">
          <ac:chgData name="麻紀子 安藤" userId="f57c86bd-9ed1-4815-9cc7-ddf6c5dbd787" providerId="ADAL" clId="{FB572290-2D48-4B7D-AC8D-1DC6F4A2FE9B}" dt="2018-08-30T15:05:22.181" v="15766" actId="255"/>
          <ac:spMkLst>
            <pc:docMk/>
            <pc:sldMk cId="4250721152" sldId="273"/>
            <ac:spMk id="129" creationId="{B5BA38F5-C3F7-4F28-AAD8-B069F386DE84}"/>
          </ac:spMkLst>
        </pc:spChg>
        <pc:spChg chg="mod">
          <ac:chgData name="麻紀子 安藤" userId="f57c86bd-9ed1-4815-9cc7-ddf6c5dbd787" providerId="ADAL" clId="{FB572290-2D48-4B7D-AC8D-1DC6F4A2FE9B}" dt="2018-08-30T15:05:33.045" v="15768" actId="255"/>
          <ac:spMkLst>
            <pc:docMk/>
            <pc:sldMk cId="4250721152" sldId="273"/>
            <ac:spMk id="130" creationId="{458B9F24-9CD7-4D1A-91A1-9557209140C9}"/>
          </ac:spMkLst>
        </pc:spChg>
        <pc:spChg chg="mod">
          <ac:chgData name="麻紀子 安藤" userId="f57c86bd-9ed1-4815-9cc7-ddf6c5dbd787" providerId="ADAL" clId="{FB572290-2D48-4B7D-AC8D-1DC6F4A2FE9B}" dt="2018-08-30T15:05:39.195" v="15769" actId="255"/>
          <ac:spMkLst>
            <pc:docMk/>
            <pc:sldMk cId="4250721152" sldId="273"/>
            <ac:spMk id="131" creationId="{4687CC8A-EDD1-4FAB-87D0-DAF65DCA8CB0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132" creationId="{24CE2420-799E-4B18-8CDA-88DA5E47C2A7}"/>
          </ac:spMkLst>
        </pc:spChg>
        <pc:spChg chg="mod">
          <ac:chgData name="麻紀子 安藤" userId="f57c86bd-9ed1-4815-9cc7-ddf6c5dbd787" providerId="ADAL" clId="{FB572290-2D48-4B7D-AC8D-1DC6F4A2FE9B}" dt="2018-08-30T15:06:50.785" v="15781" actId="255"/>
          <ac:spMkLst>
            <pc:docMk/>
            <pc:sldMk cId="4250721152" sldId="273"/>
            <ac:spMk id="133" creationId="{DFE21C0B-F990-4373-88D6-03F7FA5C6CD0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134" creationId="{A43C1D3C-FE91-4D3B-920D-0CA17CB15118}"/>
          </ac:spMkLst>
        </pc:spChg>
        <pc:spChg chg="mod">
          <ac:chgData name="麻紀子 安藤" userId="f57c86bd-9ed1-4815-9cc7-ddf6c5dbd787" providerId="ADAL" clId="{FB572290-2D48-4B7D-AC8D-1DC6F4A2FE9B}" dt="2018-08-30T15:06:31.594" v="15777" actId="255"/>
          <ac:spMkLst>
            <pc:docMk/>
            <pc:sldMk cId="4250721152" sldId="273"/>
            <ac:spMk id="135" creationId="{219DE73D-62D1-48D5-80B2-904BB070250D}"/>
          </ac:spMkLst>
        </pc:spChg>
        <pc:spChg chg="mod">
          <ac:chgData name="麻紀子 安藤" userId="f57c86bd-9ed1-4815-9cc7-ddf6c5dbd787" providerId="ADAL" clId="{FB572290-2D48-4B7D-AC8D-1DC6F4A2FE9B}" dt="2018-08-30T15:06:39.183" v="15779" actId="255"/>
          <ac:spMkLst>
            <pc:docMk/>
            <pc:sldMk cId="4250721152" sldId="273"/>
            <ac:spMk id="136" creationId="{05770BFF-C38F-42D2-951D-2283F1AF9A26}"/>
          </ac:spMkLst>
        </pc:spChg>
        <pc:spChg chg="del mod">
          <ac:chgData name="麻紀子 安藤" userId="f57c86bd-9ed1-4815-9cc7-ddf6c5dbd787" providerId="ADAL" clId="{FB572290-2D48-4B7D-AC8D-1DC6F4A2FE9B}" dt="2018-08-30T15:12:16.371" v="15925" actId="478"/>
          <ac:spMkLst>
            <pc:docMk/>
            <pc:sldMk cId="4250721152" sldId="273"/>
            <ac:spMk id="137" creationId="{262122DD-9BB3-4717-9781-7BE2DC1282ED}"/>
          </ac:spMkLst>
        </pc:spChg>
        <pc:spChg chg="del mod">
          <ac:chgData name="麻紀子 安藤" userId="f57c86bd-9ed1-4815-9cc7-ddf6c5dbd787" providerId="ADAL" clId="{FB572290-2D48-4B7D-AC8D-1DC6F4A2FE9B}" dt="2018-08-30T15:05:50.379" v="15772" actId="478"/>
          <ac:spMkLst>
            <pc:docMk/>
            <pc:sldMk cId="4250721152" sldId="273"/>
            <ac:spMk id="138" creationId="{2D7C633B-6B7E-4084-B1F9-410DB605AB85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140" creationId="{2003982E-32A9-42D5-B229-E7920C5A7D91}"/>
          </ac:spMkLst>
        </pc:spChg>
        <pc:spChg chg="mod">
          <ac:chgData name="麻紀子 安藤" userId="f57c86bd-9ed1-4815-9cc7-ddf6c5dbd787" providerId="ADAL" clId="{FB572290-2D48-4B7D-AC8D-1DC6F4A2FE9B}" dt="2018-08-28T09:58:49.104" v="4247" actId="255"/>
          <ac:spMkLst>
            <pc:docMk/>
            <pc:sldMk cId="4250721152" sldId="273"/>
            <ac:spMk id="141" creationId="{6E8AF5A6-A577-4756-845A-BADE06D7BD6D}"/>
          </ac:spMkLst>
        </pc:spChg>
        <pc:spChg chg="add mod">
          <ac:chgData name="麻紀子 安藤" userId="f57c86bd-9ed1-4815-9cc7-ddf6c5dbd787" providerId="ADAL" clId="{FB572290-2D48-4B7D-AC8D-1DC6F4A2FE9B}" dt="2018-08-31T01:44:22.968" v="17429" actId="1076"/>
          <ac:spMkLst>
            <pc:docMk/>
            <pc:sldMk cId="4250721152" sldId="273"/>
            <ac:spMk id="146" creationId="{3170800D-FEDF-4199-971C-80CA4011C0D6}"/>
          </ac:spMkLst>
        </pc:spChg>
        <pc:spChg chg="add mod">
          <ac:chgData name="麻紀子 安藤" userId="f57c86bd-9ed1-4815-9cc7-ddf6c5dbd787" providerId="ADAL" clId="{FB572290-2D48-4B7D-AC8D-1DC6F4A2FE9B}" dt="2018-08-31T01:47:27.885" v="17484" actId="1038"/>
          <ac:spMkLst>
            <pc:docMk/>
            <pc:sldMk cId="4250721152" sldId="273"/>
            <ac:spMk id="147" creationId="{8D2CE208-8433-4D44-9412-0CA730C23E10}"/>
          </ac:spMkLst>
        </pc:spChg>
        <pc:spChg chg="add mod">
          <ac:chgData name="麻紀子 安藤" userId="f57c86bd-9ed1-4815-9cc7-ddf6c5dbd787" providerId="ADAL" clId="{FB572290-2D48-4B7D-AC8D-1DC6F4A2FE9B}" dt="2018-08-30T15:12:33.615" v="15928" actId="164"/>
          <ac:spMkLst>
            <pc:docMk/>
            <pc:sldMk cId="4250721152" sldId="273"/>
            <ac:spMk id="148" creationId="{5FBB4717-ED5E-4CF3-A785-D37EEE165FD5}"/>
          </ac:spMkLst>
        </pc:spChg>
        <pc:grpChg chg="add del mod">
          <ac:chgData name="麻紀子 安藤" userId="f57c86bd-9ed1-4815-9cc7-ddf6c5dbd787" providerId="ADAL" clId="{FB572290-2D48-4B7D-AC8D-1DC6F4A2FE9B}" dt="2018-08-30T15:12:55.030" v="15930" actId="478"/>
          <ac:grpSpMkLst>
            <pc:docMk/>
            <pc:sldMk cId="4250721152" sldId="273"/>
            <ac:grpSpMk id="2" creationId="{DEAFDA7A-04EB-4AEA-A1A4-BC3B0FAEE2D2}"/>
          </ac:grpSpMkLst>
        </pc:grpChg>
        <pc:grpChg chg="add mod">
          <ac:chgData name="麻紀子 安藤" userId="f57c86bd-9ed1-4815-9cc7-ddf6c5dbd787" providerId="ADAL" clId="{FB572290-2D48-4B7D-AC8D-1DC6F4A2FE9B}" dt="2018-08-30T15:12:33.615" v="15928" actId="164"/>
          <ac:grpSpMkLst>
            <pc:docMk/>
            <pc:sldMk cId="4250721152" sldId="273"/>
            <ac:grpSpMk id="4" creationId="{14AD8523-CFC7-4BA5-B04C-CD4C5EB11114}"/>
          </ac:grpSpMkLst>
        </pc:grpChg>
        <pc:grpChg chg="add del mod">
          <ac:chgData name="麻紀子 安藤" userId="f57c86bd-9ed1-4815-9cc7-ddf6c5dbd787" providerId="ADAL" clId="{FB572290-2D48-4B7D-AC8D-1DC6F4A2FE9B}" dt="2018-08-31T01:39:20.688" v="17232" actId="478"/>
          <ac:grpSpMkLst>
            <pc:docMk/>
            <pc:sldMk cId="4250721152" sldId="273"/>
            <ac:grpSpMk id="9" creationId="{F3807D52-1AD2-4377-895D-A12A9F65E832}"/>
          </ac:grpSpMkLst>
        </pc:grpChg>
        <pc:grpChg chg="add del mod ord">
          <ac:chgData name="麻紀子 安藤" userId="f57c86bd-9ed1-4815-9cc7-ddf6c5dbd787" providerId="ADAL" clId="{FB572290-2D48-4B7D-AC8D-1DC6F4A2FE9B}" dt="2018-08-31T01:39:20.688" v="17232" actId="478"/>
          <ac:grpSpMkLst>
            <pc:docMk/>
            <pc:sldMk cId="4250721152" sldId="273"/>
            <ac:grpSpMk id="15" creationId="{E83ECD3B-399C-4492-8D5E-0BCA0771A113}"/>
          </ac:grpSpMkLst>
        </pc:grpChg>
        <pc:grpChg chg="del mod">
          <ac:chgData name="麻紀子 安藤" userId="f57c86bd-9ed1-4815-9cc7-ddf6c5dbd787" providerId="ADAL" clId="{FB572290-2D48-4B7D-AC8D-1DC6F4A2FE9B}" dt="2018-08-31T01:25:02.989" v="17059" actId="478"/>
          <ac:grpSpMkLst>
            <pc:docMk/>
            <pc:sldMk cId="4250721152" sldId="273"/>
            <ac:grpSpMk id="17" creationId="{3CA600B6-DEB1-422F-AFC9-66A757731399}"/>
          </ac:grpSpMkLst>
        </pc:grpChg>
        <pc:picChg chg="add del mod">
          <ac:chgData name="麻紀子 安藤" userId="f57c86bd-9ed1-4815-9cc7-ddf6c5dbd787" providerId="ADAL" clId="{FB572290-2D48-4B7D-AC8D-1DC6F4A2FE9B}" dt="2018-08-31T01:39:21.684" v="17233" actId="478"/>
          <ac:picMkLst>
            <pc:docMk/>
            <pc:sldMk cId="4250721152" sldId="273"/>
            <ac:picMk id="2" creationId="{C38819B5-9BB8-4777-BDFB-D00622392F36}"/>
          </ac:picMkLst>
        </pc:picChg>
        <pc:picChg chg="mod modCrop">
          <ac:chgData name="麻紀子 安藤" userId="f57c86bd-9ed1-4815-9cc7-ddf6c5dbd787" providerId="ADAL" clId="{FB572290-2D48-4B7D-AC8D-1DC6F4A2FE9B}" dt="2018-08-31T02:57:19.665" v="19523" actId="1036"/>
          <ac:picMkLst>
            <pc:docMk/>
            <pc:sldMk cId="4250721152" sldId="273"/>
            <ac:picMk id="3" creationId="{EA9F48B9-7916-4B7D-8E15-BE63C9DF99E8}"/>
          </ac:picMkLst>
        </pc:picChg>
        <pc:picChg chg="add del mod">
          <ac:chgData name="麻紀子 安藤" userId="f57c86bd-9ed1-4815-9cc7-ddf6c5dbd787" providerId="ADAL" clId="{FB572290-2D48-4B7D-AC8D-1DC6F4A2FE9B}" dt="2018-08-28T09:57:46.931" v="4206" actId="478"/>
          <ac:picMkLst>
            <pc:docMk/>
            <pc:sldMk cId="4250721152" sldId="273"/>
            <ac:picMk id="3" creationId="{27C8A614-60F6-4A02-AD60-209F8F93DE08}"/>
          </ac:picMkLst>
        </pc:picChg>
        <pc:picChg chg="del mod">
          <ac:chgData name="麻紀子 安藤" userId="f57c86bd-9ed1-4815-9cc7-ddf6c5dbd787" providerId="ADAL" clId="{FB572290-2D48-4B7D-AC8D-1DC6F4A2FE9B}" dt="2018-09-01T07:39:12.427" v="23660" actId="478"/>
          <ac:picMkLst>
            <pc:docMk/>
            <pc:sldMk cId="4250721152" sldId="273"/>
            <ac:picMk id="4" creationId="{A255D6DA-9464-41B0-9C89-A856593D794B}"/>
          </ac:picMkLst>
        </pc:picChg>
        <pc:picChg chg="mod">
          <ac:chgData name="麻紀子 安藤" userId="f57c86bd-9ed1-4815-9cc7-ddf6c5dbd787" providerId="ADAL" clId="{FB572290-2D48-4B7D-AC8D-1DC6F4A2FE9B}" dt="2018-09-01T07:39:32.097" v="23664" actId="14100"/>
          <ac:picMkLst>
            <pc:docMk/>
            <pc:sldMk cId="4250721152" sldId="273"/>
            <ac:picMk id="8" creationId="{43904954-AB34-4C4C-BBBA-011648A5CA9A}"/>
          </ac:picMkLst>
        </pc:picChg>
        <pc:picChg chg="mod ord">
          <ac:chgData name="麻紀子 安藤" userId="f57c86bd-9ed1-4815-9cc7-ddf6c5dbd787" providerId="ADAL" clId="{FB572290-2D48-4B7D-AC8D-1DC6F4A2FE9B}" dt="2018-08-31T01:48:18.730" v="17495" actId="1037"/>
          <ac:picMkLst>
            <pc:docMk/>
            <pc:sldMk cId="4250721152" sldId="273"/>
            <ac:picMk id="25" creationId="{3F61D61E-1C88-471A-9D80-6E329F525DA8}"/>
          </ac:picMkLst>
        </pc:picChg>
        <pc:picChg chg="add del mod">
          <ac:chgData name="麻紀子 安藤" userId="f57c86bd-9ed1-4815-9cc7-ddf6c5dbd787" providerId="ADAL" clId="{FB572290-2D48-4B7D-AC8D-1DC6F4A2FE9B}" dt="2018-08-31T01:19:25.418" v="16922" actId="478"/>
          <ac:picMkLst>
            <pc:docMk/>
            <pc:sldMk cId="4250721152" sldId="273"/>
            <ac:picMk id="149" creationId="{7B18AAB4-C70D-432C-99F2-CA2456468967}"/>
          </ac:picMkLst>
        </pc:picChg>
        <pc:picChg chg="add del mod modCrop">
          <ac:chgData name="麻紀子 安藤" userId="f57c86bd-9ed1-4815-9cc7-ddf6c5dbd787" providerId="ADAL" clId="{FB572290-2D48-4B7D-AC8D-1DC6F4A2FE9B}" dt="2018-08-31T01:48:01.473" v="17485" actId="1036"/>
          <ac:picMkLst>
            <pc:docMk/>
            <pc:sldMk cId="4250721152" sldId="273"/>
            <ac:picMk id="1026" creationId="{E7D9A832-9A20-4A7E-881F-54C575474B1D}"/>
          </ac:picMkLst>
        </pc:picChg>
        <pc:cxnChg chg="add mod">
          <ac:chgData name="麻紀子 安藤" userId="f57c86bd-9ed1-4815-9cc7-ddf6c5dbd787" providerId="ADAL" clId="{FB572290-2D48-4B7D-AC8D-1DC6F4A2FE9B}" dt="2018-08-31T01:48:33.398" v="17511" actId="14100"/>
          <ac:cxnSpMkLst>
            <pc:docMk/>
            <pc:sldMk cId="4250721152" sldId="273"/>
            <ac:cxnSpMk id="6" creationId="{49F6F690-7F4F-4B92-B7BD-160165FAEE17}"/>
          </ac:cxnSpMkLst>
        </pc:cxnChg>
        <pc:cxnChg chg="add del mod">
          <ac:chgData name="麻紀子 安藤" userId="f57c86bd-9ed1-4815-9cc7-ddf6c5dbd787" providerId="ADAL" clId="{FB572290-2D48-4B7D-AC8D-1DC6F4A2FE9B}" dt="2018-09-01T07:39:14.462" v="23661" actId="478"/>
          <ac:cxnSpMkLst>
            <pc:docMk/>
            <pc:sldMk cId="4250721152" sldId="273"/>
            <ac:cxnSpMk id="7" creationId="{16EB6F84-74B0-4649-BDA8-267D2254BACD}"/>
          </ac:cxnSpMkLst>
        </pc:cxnChg>
        <pc:cxnChg chg="add mod">
          <ac:chgData name="麻紀子 安藤" userId="f57c86bd-9ed1-4815-9cc7-ddf6c5dbd787" providerId="ADAL" clId="{FB572290-2D48-4B7D-AC8D-1DC6F4A2FE9B}" dt="2018-08-31T01:44:58.575" v="17464" actId="1036"/>
          <ac:cxnSpMkLst>
            <pc:docMk/>
            <pc:sldMk cId="4250721152" sldId="273"/>
            <ac:cxnSpMk id="24" creationId="{4FAB3A3E-5CD6-4957-9A08-CA8F0682DD47}"/>
          </ac:cxnSpMkLst>
        </pc:cxnChg>
      </pc:sldChg>
      <pc:sldChg chg="addSp modSp add modNotesTx">
        <pc:chgData name="麻紀子 安藤" userId="f57c86bd-9ed1-4815-9cc7-ddf6c5dbd787" providerId="ADAL" clId="{FB572290-2D48-4B7D-AC8D-1DC6F4A2FE9B}" dt="2018-09-05T01:14:44" v="25379" actId="167"/>
        <pc:sldMkLst>
          <pc:docMk/>
          <pc:sldMk cId="801422979" sldId="274"/>
        </pc:sldMkLst>
        <pc:spChg chg="add mod">
          <ac:chgData name="麻紀子 安藤" userId="f57c86bd-9ed1-4815-9cc7-ddf6c5dbd787" providerId="ADAL" clId="{FB572290-2D48-4B7D-AC8D-1DC6F4A2FE9B}" dt="2018-08-30T15:19:58.857" v="16240" actId="164"/>
          <ac:spMkLst>
            <pc:docMk/>
            <pc:sldMk cId="801422979" sldId="274"/>
            <ac:spMk id="2" creationId="{89EABB31-36B4-477A-86F7-09D6FB916D0F}"/>
          </ac:spMkLst>
        </pc:spChg>
        <pc:spChg chg="add mod">
          <ac:chgData name="麻紀子 安藤" userId="f57c86bd-9ed1-4815-9cc7-ddf6c5dbd787" providerId="ADAL" clId="{FB572290-2D48-4B7D-AC8D-1DC6F4A2FE9B}" dt="2018-08-31T10:14:30.875" v="23154" actId="20577"/>
          <ac:spMkLst>
            <pc:docMk/>
            <pc:sldMk cId="801422979" sldId="274"/>
            <ac:spMk id="4" creationId="{B234AD58-7C81-4BFB-8E0C-10F8A5EC089E}"/>
          </ac:spMkLst>
        </pc:spChg>
        <pc:spChg chg="add mod">
          <ac:chgData name="麻紀子 安藤" userId="f57c86bd-9ed1-4815-9cc7-ddf6c5dbd787" providerId="ADAL" clId="{FB572290-2D48-4B7D-AC8D-1DC6F4A2FE9B}" dt="2018-08-30T15:19:58.857" v="16240" actId="164"/>
          <ac:spMkLst>
            <pc:docMk/>
            <pc:sldMk cId="801422979" sldId="274"/>
            <ac:spMk id="6" creationId="{7F02BC4B-F116-4AA5-BA53-DCCDFD566996}"/>
          </ac:spMkLst>
        </pc:spChg>
        <pc:spChg chg="mod">
          <ac:chgData name="麻紀子 安藤" userId="f57c86bd-9ed1-4815-9cc7-ddf6c5dbd787" providerId="ADAL" clId="{FB572290-2D48-4B7D-AC8D-1DC6F4A2FE9B}" dt="2018-08-28T10:02:25.094" v="4294" actId="20577"/>
          <ac:spMkLst>
            <pc:docMk/>
            <pc:sldMk cId="801422979" sldId="274"/>
            <ac:spMk id="11" creationId="{00000000-0000-0000-0000-000000000000}"/>
          </ac:spMkLst>
        </pc:spChg>
        <pc:spChg chg="mod">
          <ac:chgData name="麻紀子 安藤" userId="f57c86bd-9ed1-4815-9cc7-ddf6c5dbd787" providerId="ADAL" clId="{FB572290-2D48-4B7D-AC8D-1DC6F4A2FE9B}" dt="2018-09-05T01:07:23.465" v="25375" actId="1076"/>
          <ac:spMkLst>
            <pc:docMk/>
            <pc:sldMk cId="801422979" sldId="274"/>
            <ac:spMk id="20" creationId="{8B116CAA-6042-4C26-90ED-2D511BC1DBBB}"/>
          </ac:spMkLst>
        </pc:spChg>
        <pc:spChg chg="add mod">
          <ac:chgData name="麻紀子 安藤" userId="f57c86bd-9ed1-4815-9cc7-ddf6c5dbd787" providerId="ADAL" clId="{FB572290-2D48-4B7D-AC8D-1DC6F4A2FE9B}" dt="2018-09-05T01:07:32.665" v="25376" actId="164"/>
          <ac:spMkLst>
            <pc:docMk/>
            <pc:sldMk cId="801422979" sldId="274"/>
            <ac:spMk id="23" creationId="{B771CC7F-62E9-4F34-AC5E-F00486D338E6}"/>
          </ac:spMkLst>
        </pc:spChg>
        <pc:spChg chg="add mod">
          <ac:chgData name="麻紀子 安藤" userId="f57c86bd-9ed1-4815-9cc7-ddf6c5dbd787" providerId="ADAL" clId="{FB572290-2D48-4B7D-AC8D-1DC6F4A2FE9B}" dt="2018-09-05T01:07:32.665" v="25376" actId="164"/>
          <ac:spMkLst>
            <pc:docMk/>
            <pc:sldMk cId="801422979" sldId="274"/>
            <ac:spMk id="24" creationId="{BA516832-E0BA-4DFF-97B3-D8EF0EC48AC4}"/>
          </ac:spMkLst>
        </pc:spChg>
        <pc:grpChg chg="add mod">
          <ac:chgData name="麻紀子 安藤" userId="f57c86bd-9ed1-4815-9cc7-ddf6c5dbd787" providerId="ADAL" clId="{FB572290-2D48-4B7D-AC8D-1DC6F4A2FE9B}" dt="2018-08-30T15:19:58.857" v="16240" actId="164"/>
          <ac:grpSpMkLst>
            <pc:docMk/>
            <pc:sldMk cId="801422979" sldId="274"/>
            <ac:grpSpMk id="5" creationId="{EA942EE0-CD3C-4A62-ADCA-17D669D9FB5D}"/>
          </ac:grpSpMkLst>
        </pc:grpChg>
        <pc:grpChg chg="add mod ord">
          <ac:chgData name="麻紀子 安藤" userId="f57c86bd-9ed1-4815-9cc7-ddf6c5dbd787" providerId="ADAL" clId="{FB572290-2D48-4B7D-AC8D-1DC6F4A2FE9B}" dt="2018-09-05T01:14:44" v="25379" actId="167"/>
          <ac:grpSpMkLst>
            <pc:docMk/>
            <pc:sldMk cId="801422979" sldId="274"/>
            <ac:grpSpMk id="13" creationId="{2E5E1086-1E65-49A6-B5D3-4B2D204D76E3}"/>
          </ac:grpSpMkLst>
        </pc:grpChg>
        <pc:grpChg chg="mod">
          <ac:chgData name="麻紀子 安藤" userId="f57c86bd-9ed1-4815-9cc7-ddf6c5dbd787" providerId="ADAL" clId="{FB572290-2D48-4B7D-AC8D-1DC6F4A2FE9B}" dt="2018-09-05T01:03:54.255" v="25233" actId="14100"/>
          <ac:grpSpMkLst>
            <pc:docMk/>
            <pc:sldMk cId="801422979" sldId="274"/>
            <ac:grpSpMk id="14" creationId="{56281F52-AFDC-42CE-9C1F-814E03E83364}"/>
          </ac:grpSpMkLst>
        </pc:grpChg>
        <pc:grpChg chg="mod">
          <ac:chgData name="麻紀子 安藤" userId="f57c86bd-9ed1-4815-9cc7-ddf6c5dbd787" providerId="ADAL" clId="{FB572290-2D48-4B7D-AC8D-1DC6F4A2FE9B}" dt="2018-09-05T01:03:57.960" v="25247" actId="1038"/>
          <ac:grpSpMkLst>
            <pc:docMk/>
            <pc:sldMk cId="801422979" sldId="274"/>
            <ac:grpSpMk id="19" creationId="{79D2A516-E378-45C7-AEB0-BFDC14858CF0}"/>
          </ac:grpSpMkLst>
        </pc:grpChg>
        <pc:picChg chg="add mod">
          <ac:chgData name="麻紀子 安藤" userId="f57c86bd-9ed1-4815-9cc7-ddf6c5dbd787" providerId="ADAL" clId="{FB572290-2D48-4B7D-AC8D-1DC6F4A2FE9B}" dt="2018-09-05T01:07:32.665" v="25376" actId="164"/>
          <ac:picMkLst>
            <pc:docMk/>
            <pc:sldMk cId="801422979" sldId="274"/>
            <ac:picMk id="3" creationId="{91B118F1-3ED4-4CAA-8F1F-59B237A61234}"/>
          </ac:picMkLst>
        </pc:picChg>
      </pc:sldChg>
      <pc:sldChg chg="addSp modSp add modNotesTx">
        <pc:chgData name="麻紀子 安藤" userId="f57c86bd-9ed1-4815-9cc7-ddf6c5dbd787" providerId="ADAL" clId="{FB572290-2D48-4B7D-AC8D-1DC6F4A2FE9B}" dt="2018-09-05T01:15:49.228" v="25387" actId="1035"/>
        <pc:sldMkLst>
          <pc:docMk/>
          <pc:sldMk cId="3632511266" sldId="275"/>
        </pc:sldMkLst>
        <pc:spChg chg="mod">
          <ac:chgData name="麻紀子 安藤" userId="f57c86bd-9ed1-4815-9cc7-ddf6c5dbd787" providerId="ADAL" clId="{FB572290-2D48-4B7D-AC8D-1DC6F4A2FE9B}" dt="2018-09-05T01:06:46.788" v="25369" actId="164"/>
          <ac:spMkLst>
            <pc:docMk/>
            <pc:sldMk cId="3632511266" sldId="275"/>
            <ac:spMk id="4" creationId="{16D0DF29-B007-4FDF-AF72-071B5E816B8B}"/>
          </ac:spMkLst>
        </pc:spChg>
        <pc:spChg chg="mod">
          <ac:chgData name="麻紀子 安藤" userId="f57c86bd-9ed1-4815-9cc7-ddf6c5dbd787" providerId="ADAL" clId="{FB572290-2D48-4B7D-AC8D-1DC6F4A2FE9B}" dt="2018-08-28T10:03:49.157" v="4305" actId="20577"/>
          <ac:spMkLst>
            <pc:docMk/>
            <pc:sldMk cId="3632511266" sldId="275"/>
            <ac:spMk id="11" creationId="{00000000-0000-0000-0000-000000000000}"/>
          </ac:spMkLst>
        </pc:spChg>
        <pc:spChg chg="add mod">
          <ac:chgData name="麻紀子 安藤" userId="f57c86bd-9ed1-4815-9cc7-ddf6c5dbd787" providerId="ADAL" clId="{FB572290-2D48-4B7D-AC8D-1DC6F4A2FE9B}" dt="2018-09-05T01:15:49.228" v="25387" actId="1035"/>
          <ac:spMkLst>
            <pc:docMk/>
            <pc:sldMk cId="3632511266" sldId="275"/>
            <ac:spMk id="17" creationId="{91CF18C8-32F1-449E-9908-ECA859C2A7E2}"/>
          </ac:spMkLst>
        </pc:spChg>
        <pc:spChg chg="add mod">
          <ac:chgData name="麻紀子 安藤" userId="f57c86bd-9ed1-4815-9cc7-ddf6c5dbd787" providerId="ADAL" clId="{FB572290-2D48-4B7D-AC8D-1DC6F4A2FE9B}" dt="2018-09-05T01:15:39.229" v="25382" actId="1038"/>
          <ac:spMkLst>
            <pc:docMk/>
            <pc:sldMk cId="3632511266" sldId="275"/>
            <ac:spMk id="19" creationId="{839214BB-DC7E-49A5-A695-0DEB8E6E4197}"/>
          </ac:spMkLst>
        </pc:spChg>
        <pc:grpChg chg="ord">
          <ac:chgData name="麻紀子 安藤" userId="f57c86bd-9ed1-4815-9cc7-ddf6c5dbd787" providerId="ADAL" clId="{FB572290-2D48-4B7D-AC8D-1DC6F4A2FE9B}" dt="2018-09-05T01:06:52.152" v="25370" actId="166"/>
          <ac:grpSpMkLst>
            <pc:docMk/>
            <pc:sldMk cId="3632511266" sldId="275"/>
            <ac:grpSpMk id="2" creationId="{4203CD20-D1A7-4DF0-A054-BC682B300D0A}"/>
          </ac:grpSpMkLst>
        </pc:grpChg>
        <pc:grpChg chg="add mod ord">
          <ac:chgData name="麻紀子 安藤" userId="f57c86bd-9ed1-4815-9cc7-ddf6c5dbd787" providerId="ADAL" clId="{FB572290-2D48-4B7D-AC8D-1DC6F4A2FE9B}" dt="2018-09-05T01:14:49.760" v="25380" actId="167"/>
          <ac:grpSpMkLst>
            <pc:docMk/>
            <pc:sldMk cId="3632511266" sldId="275"/>
            <ac:grpSpMk id="5" creationId="{E540E257-26C5-4F11-9E1F-E140210C9402}"/>
          </ac:grpSpMkLst>
        </pc:grpChg>
        <pc:picChg chg="add mod">
          <ac:chgData name="麻紀子 安藤" userId="f57c86bd-9ed1-4815-9cc7-ddf6c5dbd787" providerId="ADAL" clId="{FB572290-2D48-4B7D-AC8D-1DC6F4A2FE9B}" dt="2018-09-05T01:06:46.788" v="25369" actId="164"/>
          <ac:picMkLst>
            <pc:docMk/>
            <pc:sldMk cId="3632511266" sldId="275"/>
            <ac:picMk id="3" creationId="{50631A49-DC2B-44E8-89FB-57E9145A9168}"/>
          </ac:picMkLst>
        </pc:picChg>
      </pc:sldChg>
      <pc:sldChg chg="addSp delSp modSp add modNotesTx">
        <pc:chgData name="麻紀子 安藤" userId="f57c86bd-9ed1-4815-9cc7-ddf6c5dbd787" providerId="ADAL" clId="{FB572290-2D48-4B7D-AC8D-1DC6F4A2FE9B}" dt="2018-09-01T13:16:52.540" v="23918" actId="6549"/>
        <pc:sldMkLst>
          <pc:docMk/>
          <pc:sldMk cId="899250112" sldId="276"/>
        </pc:sldMkLst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4" creationId="{D39BB87F-E9C9-4BC1-81B8-4B3D84D71615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5" creationId="{4ECBD80C-4FDC-41E7-8D91-80A57534E309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6" creationId="{1F7B6D88-C7E0-4A09-9591-C6FCF18B7D1F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7" creationId="{E1EC5FEE-08B2-4922-9BF7-8E837092EB9B}"/>
          </ac:spMkLst>
        </pc:spChg>
        <pc:spChg chg="add mod">
          <ac:chgData name="麻紀子 安藤" userId="f57c86bd-9ed1-4815-9cc7-ddf6c5dbd787" providerId="ADAL" clId="{FB572290-2D48-4B7D-AC8D-1DC6F4A2FE9B}" dt="2018-08-31T02:46:08.369" v="18951" actId="14100"/>
          <ac:spMkLst>
            <pc:docMk/>
            <pc:sldMk cId="899250112" sldId="276"/>
            <ac:spMk id="8" creationId="{99092483-73E9-4EB9-B2A6-04D498DB7FA7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8" creationId="{F6D65EA1-F862-4026-805F-74817C4DA3CB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9" creationId="{7DCEA33C-1C47-4A58-B852-1EFE3327F60E}"/>
          </ac:spMkLst>
        </pc:spChg>
        <pc:spChg chg="add mod">
          <ac:chgData name="麻紀子 安藤" userId="f57c86bd-9ed1-4815-9cc7-ddf6c5dbd787" providerId="ADAL" clId="{FB572290-2D48-4B7D-AC8D-1DC6F4A2FE9B}" dt="2018-08-31T10:10:25.947" v="23098" actId="6549"/>
          <ac:spMkLst>
            <pc:docMk/>
            <pc:sldMk cId="899250112" sldId="276"/>
            <ac:spMk id="9" creationId="{B9800EF7-9E84-4999-A890-D2CD20F262CB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10" creationId="{07B22853-A5D6-4294-9E5E-CF8D702AA058}"/>
          </ac:spMkLst>
        </pc:spChg>
        <pc:spChg chg="add mod">
          <ac:chgData name="麻紀子 安藤" userId="f57c86bd-9ed1-4815-9cc7-ddf6c5dbd787" providerId="ADAL" clId="{FB572290-2D48-4B7D-AC8D-1DC6F4A2FE9B}" dt="2018-08-31T02:41:53.205" v="18771" actId="113"/>
          <ac:spMkLst>
            <pc:docMk/>
            <pc:sldMk cId="899250112" sldId="276"/>
            <ac:spMk id="10" creationId="{B834799F-8447-4FD6-8E2E-36C8771071E1}"/>
          </ac:spMkLst>
        </pc:spChg>
        <pc:spChg chg="mod">
          <ac:chgData name="麻紀子 安藤" userId="f57c86bd-9ed1-4815-9cc7-ddf6c5dbd787" providerId="ADAL" clId="{FB572290-2D48-4B7D-AC8D-1DC6F4A2FE9B}" dt="2018-08-31T02:51:52.668" v="19138" actId="20577"/>
          <ac:spMkLst>
            <pc:docMk/>
            <pc:sldMk cId="899250112" sldId="276"/>
            <ac:spMk id="11" creationId="{00000000-0000-0000-0000-000000000000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12" creationId="{0E3A5E42-71A0-489F-ADD3-20115847F6D4}"/>
          </ac:spMkLst>
        </pc:spChg>
        <pc:spChg chg="add mod">
          <ac:chgData name="麻紀子 安藤" userId="f57c86bd-9ed1-4815-9cc7-ddf6c5dbd787" providerId="ADAL" clId="{FB572290-2D48-4B7D-AC8D-1DC6F4A2FE9B}" dt="2018-08-31T02:42:04.864" v="18786" actId="1035"/>
          <ac:spMkLst>
            <pc:docMk/>
            <pc:sldMk cId="899250112" sldId="276"/>
            <ac:spMk id="12" creationId="{359BCFC7-D562-4F6D-9C50-231B28BDF352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13" creationId="{5441F2BB-E86B-46D5-BF90-A2F21BB6F882}"/>
          </ac:spMkLst>
        </pc:spChg>
        <pc:spChg chg="add mod">
          <ac:chgData name="麻紀子 安藤" userId="f57c86bd-9ed1-4815-9cc7-ddf6c5dbd787" providerId="ADAL" clId="{FB572290-2D48-4B7D-AC8D-1DC6F4A2FE9B}" dt="2018-08-31T09:34:57.696" v="21266" actId="2711"/>
          <ac:spMkLst>
            <pc:docMk/>
            <pc:sldMk cId="899250112" sldId="276"/>
            <ac:spMk id="14" creationId="{2735E730-E3F3-4777-B250-82D947C3BBA4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14" creationId="{B8A135EE-4EDA-4E05-A8DB-6A64FA4197E4}"/>
          </ac:spMkLst>
        </pc:spChg>
        <pc:spChg chg="add mod">
          <ac:chgData name="麻紀子 安藤" userId="f57c86bd-9ed1-4815-9cc7-ddf6c5dbd787" providerId="ADAL" clId="{FB572290-2D48-4B7D-AC8D-1DC6F4A2FE9B}" dt="2018-08-31T02:45:06.893" v="18881" actId="113"/>
          <ac:spMkLst>
            <pc:docMk/>
            <pc:sldMk cId="899250112" sldId="276"/>
            <ac:spMk id="15" creationId="{7EE97F09-AD29-4D2C-B39E-615036AD423B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15" creationId="{6296FB4B-54DF-411C-9824-D4D88CE58942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16" creationId="{A46EA59F-654F-467F-931F-D37A6C9DD178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17" creationId="{DC3E9461-4594-4C0E-9601-F448461EC464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18" creationId="{761EEF5C-EF4D-47D9-89AB-353855E96621}"/>
          </ac:spMkLst>
        </pc:spChg>
        <pc:spChg chg="add mod">
          <ac:chgData name="麻紀子 安藤" userId="f57c86bd-9ed1-4815-9cc7-ddf6c5dbd787" providerId="ADAL" clId="{FB572290-2D48-4B7D-AC8D-1DC6F4A2FE9B}" dt="2018-08-31T02:45:39.311" v="18943" actId="14100"/>
          <ac:spMkLst>
            <pc:docMk/>
            <pc:sldMk cId="899250112" sldId="276"/>
            <ac:spMk id="19" creationId="{EA31D1D2-6877-4E2C-A43E-4122C986D6F1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19" creationId="{692763CA-0897-4C85-BDB2-E783ED4483FC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20" creationId="{FF52CEF4-5F51-4D02-85EA-F91720BC862C}"/>
          </ac:spMkLst>
        </pc:spChg>
        <pc:spChg chg="add mod">
          <ac:chgData name="麻紀子 安藤" userId="f57c86bd-9ed1-4815-9cc7-ddf6c5dbd787" providerId="ADAL" clId="{FB572290-2D48-4B7D-AC8D-1DC6F4A2FE9B}" dt="2018-08-31T02:46:13.360" v="18952" actId="14100"/>
          <ac:spMkLst>
            <pc:docMk/>
            <pc:sldMk cId="899250112" sldId="276"/>
            <ac:spMk id="21" creationId="{4B58AF34-51AB-4945-9E13-9CC879EB1D72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21" creationId="{35494A49-449D-4FFE-8633-E13F117122CE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22" creationId="{CC9AA90A-84AF-4919-8CD9-4D26B3A0C628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23" creationId="{09F68B16-83C6-4518-B4CF-A8EDC524908B}"/>
          </ac:spMkLst>
        </pc:spChg>
        <pc:spChg chg="add del mod">
          <ac:chgData name="麻紀子 安藤" userId="f57c86bd-9ed1-4815-9cc7-ddf6c5dbd787" providerId="ADAL" clId="{FB572290-2D48-4B7D-AC8D-1DC6F4A2FE9B}" dt="2018-08-31T02:31:23.246" v="18476" actId="478"/>
          <ac:spMkLst>
            <pc:docMk/>
            <pc:sldMk cId="899250112" sldId="276"/>
            <ac:spMk id="23" creationId="{0EBF5D46-EDC8-4B89-85E5-D9186A40248F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24" creationId="{ACB3B012-DB21-4B28-B611-5902C59A2EF3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25" creationId="{98FD4A31-E3B1-45DD-B4E3-2AC825F6F718}"/>
          </ac:spMkLst>
        </pc:spChg>
        <pc:spChg chg="mod">
          <ac:chgData name="麻紀子 安藤" userId="f57c86bd-9ed1-4815-9cc7-ddf6c5dbd787" providerId="ADAL" clId="{FB572290-2D48-4B7D-AC8D-1DC6F4A2FE9B}" dt="2018-08-31T02:47:04.722" v="18954" actId="3064"/>
          <ac:spMkLst>
            <pc:docMk/>
            <pc:sldMk cId="899250112" sldId="276"/>
            <ac:spMk id="26" creationId="{DBB2CC71-166D-4645-996C-C25E13C4612B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26" creationId="{E411ED36-1B8D-4D26-8C32-41C85D900D3F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27" creationId="{73A5862D-64C8-418C-A58F-3CCC676FE753}"/>
          </ac:spMkLst>
        </pc:spChg>
        <pc:spChg chg="mod">
          <ac:chgData name="麻紀子 安藤" userId="f57c86bd-9ed1-4815-9cc7-ddf6c5dbd787" providerId="ADAL" clId="{FB572290-2D48-4B7D-AC8D-1DC6F4A2FE9B}" dt="2018-08-31T02:34:19.951" v="18554" actId="14100"/>
          <ac:spMkLst>
            <pc:docMk/>
            <pc:sldMk cId="899250112" sldId="276"/>
            <ac:spMk id="27" creationId="{87E88017-74E2-4E0E-946A-F2CB05D1DE05}"/>
          </ac:spMkLst>
        </pc:spChg>
        <pc:spChg chg="mod">
          <ac:chgData name="麻紀子 安藤" userId="f57c86bd-9ed1-4815-9cc7-ddf6c5dbd787" providerId="ADAL" clId="{FB572290-2D48-4B7D-AC8D-1DC6F4A2FE9B}" dt="2018-08-31T02:32:26.860" v="18490" actId="1076"/>
          <ac:spMkLst>
            <pc:docMk/>
            <pc:sldMk cId="899250112" sldId="276"/>
            <ac:spMk id="28" creationId="{68647ED4-7B69-4770-95BC-366D8B22FB02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28" creationId="{18C664CB-2C19-4074-AB59-055EE827A627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29" creationId="{7C5EA2B8-456D-40E7-88C9-7662F3315D39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30" creationId="{C62BF0D8-83B7-451A-91C4-480B1E9A528E}"/>
          </ac:spMkLst>
        </pc:spChg>
        <pc:spChg chg="mod">
          <ac:chgData name="麻紀子 安藤" userId="f57c86bd-9ed1-4815-9cc7-ddf6c5dbd787" providerId="ADAL" clId="{FB572290-2D48-4B7D-AC8D-1DC6F4A2FE9B}" dt="2018-08-31T02:47:15.383" v="18956" actId="3064"/>
          <ac:spMkLst>
            <pc:docMk/>
            <pc:sldMk cId="899250112" sldId="276"/>
            <ac:spMk id="31" creationId="{EC86310B-269F-49A5-87C9-A88B8F3D3F65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31" creationId="{2E62A05E-B252-4A7C-BC7F-95B994A81FF2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32" creationId="{634900C7-7B4B-4435-AFA2-E0668C577287}"/>
          </ac:spMkLst>
        </pc:spChg>
        <pc:spChg chg="mod">
          <ac:chgData name="麻紀子 安藤" userId="f57c86bd-9ed1-4815-9cc7-ddf6c5dbd787" providerId="ADAL" clId="{FB572290-2D48-4B7D-AC8D-1DC6F4A2FE9B}" dt="2018-08-31T02:47:15.383" v="18956" actId="3064"/>
          <ac:spMkLst>
            <pc:docMk/>
            <pc:sldMk cId="899250112" sldId="276"/>
            <ac:spMk id="32" creationId="{794DE1BB-3FE5-49F7-9ECC-F52CEA259C86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33" creationId="{AB12C709-72F1-48CB-ADBB-5C838DA13021}"/>
          </ac:spMkLst>
        </pc:spChg>
        <pc:spChg chg="mod">
          <ac:chgData name="麻紀子 安藤" userId="f57c86bd-9ed1-4815-9cc7-ddf6c5dbd787" providerId="ADAL" clId="{FB572290-2D48-4B7D-AC8D-1DC6F4A2FE9B}" dt="2018-08-31T02:47:15.383" v="18956" actId="3064"/>
          <ac:spMkLst>
            <pc:docMk/>
            <pc:sldMk cId="899250112" sldId="276"/>
            <ac:spMk id="33" creationId="{1021FAC1-3BB2-4F50-8826-B159C7CFB90F}"/>
          </ac:spMkLst>
        </pc:spChg>
        <pc:spChg chg="add mod">
          <ac:chgData name="麻紀子 安藤" userId="f57c86bd-9ed1-4815-9cc7-ddf6c5dbd787" providerId="ADAL" clId="{FB572290-2D48-4B7D-AC8D-1DC6F4A2FE9B}" dt="2018-08-31T02:43:41.883" v="18834" actId="1038"/>
          <ac:spMkLst>
            <pc:docMk/>
            <pc:sldMk cId="899250112" sldId="276"/>
            <ac:spMk id="34" creationId="{55274886-BFCA-474C-B247-4236991EB921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34" creationId="{3FC97035-0EE1-447E-B900-273EFE5039E9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35" creationId="{23639197-7CF3-4797-A675-1786BECB2F17}"/>
          </ac:spMkLst>
        </pc:spChg>
        <pc:spChg chg="add mod">
          <ac:chgData name="麻紀子 安藤" userId="f57c86bd-9ed1-4815-9cc7-ddf6c5dbd787" providerId="ADAL" clId="{FB572290-2D48-4B7D-AC8D-1DC6F4A2FE9B}" dt="2018-08-31T02:43:53.737" v="18857" actId="1035"/>
          <ac:spMkLst>
            <pc:docMk/>
            <pc:sldMk cId="899250112" sldId="276"/>
            <ac:spMk id="35" creationId="{B3A38F9F-75F3-4A11-8027-8373D577987D}"/>
          </ac:spMkLst>
        </pc:spChg>
        <pc:spChg chg="add del">
          <ac:chgData name="麻紀子 安藤" userId="f57c86bd-9ed1-4815-9cc7-ddf6c5dbd787" providerId="ADAL" clId="{FB572290-2D48-4B7D-AC8D-1DC6F4A2FE9B}" dt="2018-08-31T02:43:57.850" v="18859" actId="6549"/>
          <ac:spMkLst>
            <pc:docMk/>
            <pc:sldMk cId="899250112" sldId="276"/>
            <ac:spMk id="36" creationId="{A3B171CC-972D-409E-B742-C823E359A073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36" creationId="{D5ECC344-1CAF-49FB-80FA-8B1AC17CF09B}"/>
          </ac:spMkLst>
        </pc:spChg>
        <pc:spChg chg="add mod">
          <ac:chgData name="麻紀子 安藤" userId="f57c86bd-9ed1-4815-9cc7-ddf6c5dbd787" providerId="ADAL" clId="{FB572290-2D48-4B7D-AC8D-1DC6F4A2FE9B}" dt="2018-08-31T02:44:05.275" v="18863" actId="20577"/>
          <ac:spMkLst>
            <pc:docMk/>
            <pc:sldMk cId="899250112" sldId="276"/>
            <ac:spMk id="37" creationId="{2F7C8599-13C3-47E9-AA71-8A0B2C04CF56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37" creationId="{C245F87F-CD53-4095-B8CE-B49F0D114260}"/>
          </ac:spMkLst>
        </pc:spChg>
        <pc:spChg chg="add mod">
          <ac:chgData name="麻紀子 安藤" userId="f57c86bd-9ed1-4815-9cc7-ddf6c5dbd787" providerId="ADAL" clId="{FB572290-2D48-4B7D-AC8D-1DC6F4A2FE9B}" dt="2018-08-30T15:14:24.495" v="15970" actId="164"/>
          <ac:spMkLst>
            <pc:docMk/>
            <pc:sldMk cId="899250112" sldId="276"/>
            <ac:spMk id="38" creationId="{88BAE21C-3B8D-483B-AA38-F83F1EC2906C}"/>
          </ac:spMkLst>
        </pc:spChg>
        <pc:spChg chg="add del mod">
          <ac:chgData name="麻紀子 安藤" userId="f57c86bd-9ed1-4815-9cc7-ddf6c5dbd787" providerId="ADAL" clId="{FB572290-2D48-4B7D-AC8D-1DC6F4A2FE9B}" dt="2018-08-31T02:44:31.782" v="18872" actId="20577"/>
          <ac:spMkLst>
            <pc:docMk/>
            <pc:sldMk cId="899250112" sldId="276"/>
            <ac:spMk id="38" creationId="{B7A6B1EA-28D1-4A49-8FDF-5369D0752637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38" creationId="{A2367213-70AB-47BE-9FE9-3412984AD2C5}"/>
          </ac:spMkLst>
        </pc:spChg>
        <pc:spChg chg="add mod">
          <ac:chgData name="麻紀子 安藤" userId="f57c86bd-9ed1-4815-9cc7-ddf6c5dbd787" providerId="ADAL" clId="{FB572290-2D48-4B7D-AC8D-1DC6F4A2FE9B}" dt="2018-08-30T15:14:24.495" v="15970" actId="164"/>
          <ac:spMkLst>
            <pc:docMk/>
            <pc:sldMk cId="899250112" sldId="276"/>
            <ac:spMk id="39" creationId="{D089ADB4-B810-4EC8-A19B-131C7E062E81}"/>
          </ac:spMkLst>
        </pc:spChg>
        <pc:spChg chg="add mod">
          <ac:chgData name="麻紀子 安藤" userId="f57c86bd-9ed1-4815-9cc7-ddf6c5dbd787" providerId="ADAL" clId="{FB572290-2D48-4B7D-AC8D-1DC6F4A2FE9B}" dt="2018-08-31T02:44:52.950" v="18880" actId="1076"/>
          <ac:spMkLst>
            <pc:docMk/>
            <pc:sldMk cId="899250112" sldId="276"/>
            <ac:spMk id="39" creationId="{A042674E-5C93-433A-983D-7004FB572A3C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39" creationId="{63FC4B89-FB34-4119-8E01-9310E05CBD53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40" creationId="{A244675B-1508-4DF2-8633-2A6988F67DD4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41" creationId="{7AF8C958-9A66-441E-8CC8-3D1C5DB2341A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42" creationId="{B3E6384E-15DD-4ABD-9E21-EA2266147C26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43" creationId="{CD53283B-EC7A-4F84-9938-D2FE50B4BD65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44" creationId="{3EFCA819-14A2-4B14-92FB-62A6A4FF43F9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45" creationId="{2D34EFF3-84B9-451E-B7C1-09AA6C8398CC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46" creationId="{70A93B50-80F5-4C6E-BD1B-32A20C505C7A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47" creationId="{5566F3F9-6244-4611-B5BE-975862A4E289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48" creationId="{528B38AE-F829-44E1-A4C6-50090762918C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49" creationId="{36DBA29F-5B97-4A61-85E7-F2070E7302FE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50" creationId="{401960C6-FB75-477D-9061-C0F21AD69503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51" creationId="{60A3E426-71E7-4624-AEF4-CE992FC42B1B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52" creationId="{066B8108-F2CE-41E6-A78A-8CF39EFE31CD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53" creationId="{E9353636-19A9-4B8C-B82E-8477FA5E766B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54" creationId="{CA361984-EDFB-4EF3-9EA7-77F83DAA4605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55" creationId="{A7CA45DC-0C60-4E60-BDA5-3F9BFD5D1AFF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56" creationId="{C29C085E-AA13-4B58-8CDE-FEA7A7235D4A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57" creationId="{5467FBB4-E6AA-44CD-BD66-0328757A18A2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58" creationId="{8C1677A0-840D-4CBD-A052-BA334AFEB368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59" creationId="{4DDF321B-A54D-460F-885F-CAA35107012A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60" creationId="{5D26A363-BB0C-4A94-A373-7D07ED862F95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61" creationId="{F39A246F-DEF7-47C3-85B3-5FFA0B76C2B2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62" creationId="{47920956-DA8E-4BE3-B6A5-FE53FEE19316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63" creationId="{D635979A-4B98-49D1-B263-B562044ABCC4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64" creationId="{B057B0B7-EE61-48AF-8FB5-6F3881C78759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65" creationId="{E90AD0C1-2340-4604-B4E9-7A3D5FB190E8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66" creationId="{DF3752A5-DE34-4B61-B29D-A6EA4A83DC9B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67" creationId="{C9B49169-40BA-47D4-8036-3C35C6970D44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68" creationId="{23DA502C-2B48-4381-9EB0-0473D9C259C3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69" creationId="{CF63A0AB-897B-471B-B353-011D74689024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70" creationId="{25249584-8FB5-4F9E-AD2E-FD41617B96DF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71" creationId="{548E06B1-5513-467E-93EE-D9F4DC44F90F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72" creationId="{70385F33-399D-44BA-A369-5C75D375D37B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73" creationId="{E7ADFC46-9780-4FC4-B9A1-BA51CBC37479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74" creationId="{80779D72-D581-4313-A2C4-32CA325E8B52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75" creationId="{F9AACFD8-2D3D-4823-A1F7-E63E61580BEB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76" creationId="{BA48C9BE-99C9-48C9-8887-8B97770E788D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77" creationId="{EAC0620A-76A2-4BF3-9F98-56F4DB4268E3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78" creationId="{4E0195DE-4BEA-4287-AAA1-FE368ECCF52A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79" creationId="{18818A6D-C2ED-4EA6-9898-85E9D15E0F20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80" creationId="{B5D44693-4371-496A-BF3B-81B67412C5B9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81" creationId="{DC3DE193-4C08-437B-913A-9EE395A638E3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82" creationId="{BC9750FC-E4F6-4CD7-A8B1-860B0ED4BA7B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83" creationId="{C248B343-9235-497C-8E58-5E5C9806BAD6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84" creationId="{1F2308A3-F2E4-4E01-89BC-90F63F773A6B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85" creationId="{95B00C62-B194-4E04-9AB1-45115C52BAFB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86" creationId="{015E0D76-D784-408B-9316-C6E2826DB59E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87" creationId="{B75A9C20-A92C-4F5A-9DF3-C5A78073483C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88" creationId="{CDD76046-4165-435C-9A99-0729E78BE21D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89" creationId="{DBAA1D5F-0D1E-42DB-B098-2BC609EE866C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90" creationId="{64951B55-7103-47A3-B8B5-57924FBF39EF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91" creationId="{EA046CBD-E440-49C8-B159-A42F4E59CC86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92" creationId="{36725501-E922-4058-BE48-9AF680F4DE61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93" creationId="{B9A19C68-5BE8-46E7-A254-73DE08816FCC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94" creationId="{C748F4CA-846B-40E5-837C-D6C07D82475A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95" creationId="{2D77DE92-9D7B-4F9D-99B1-DD0CA63076DC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96" creationId="{59BD1106-36A2-451C-A445-8575A8A273EF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97" creationId="{35DEEDF4-7DE6-4825-ABC5-5899312BA526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98" creationId="{8B9CAAFC-322A-4532-82D9-7AE2DBE8BCB5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99" creationId="{631A1DE3-E02E-472F-AAE6-5A673C7D4357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100" creationId="{5F092032-333B-4E9E-A510-D3E4810530B4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101" creationId="{B5675404-2B1A-495E-91EA-18F0E6C8B64F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102" creationId="{3225D648-CC00-4ED4-81E6-E3C18C74DD6D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103" creationId="{E5335467-809F-45A8-B5B4-985F5ACF6905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104" creationId="{EEF36EEA-355D-40BC-8EBB-98D82406F11D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105" creationId="{64A77FF0-1B39-4746-AE65-2FC85749417B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106" creationId="{CB2D8E6B-459E-404F-B1E8-B4BA2FB3D279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107" creationId="{F75B1FDB-55ED-43AA-94C7-36FF69D54081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108" creationId="{9A4B6501-D6C9-4BA4-8CA6-9CF8571D8CFB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109" creationId="{E01B7847-6C16-4D71-BB92-C90A5C43AF1D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110" creationId="{09A0CF97-39ED-4ACF-B734-A2EACFA6A1EA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111" creationId="{2E2BD44A-7F59-4E22-84AC-BA434FECACA8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112" creationId="{D125CFE7-2507-4AE5-9C96-90D440362EE4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113" creationId="{2750E809-EDA6-4C48-A874-784C38C3F439}"/>
          </ac:spMkLst>
        </pc:spChg>
        <pc:spChg chg="del mod topLvl">
          <ac:chgData name="麻紀子 安藤" userId="f57c86bd-9ed1-4815-9cc7-ddf6c5dbd787" providerId="ADAL" clId="{FB572290-2D48-4B7D-AC8D-1DC6F4A2FE9B}" dt="2018-08-30T15:10:15.552" v="15859" actId="478"/>
          <ac:spMkLst>
            <pc:docMk/>
            <pc:sldMk cId="899250112" sldId="276"/>
            <ac:spMk id="114" creationId="{86648476-3AD4-4E5C-A597-731284E70E84}"/>
          </ac:spMkLst>
        </pc:spChg>
        <pc:spChg chg="mod topLvl">
          <ac:chgData name="麻紀子 安藤" userId="f57c86bd-9ed1-4815-9cc7-ddf6c5dbd787" providerId="ADAL" clId="{FB572290-2D48-4B7D-AC8D-1DC6F4A2FE9B}" dt="2018-08-30T15:09:37.901" v="15845" actId="255"/>
          <ac:spMkLst>
            <pc:docMk/>
            <pc:sldMk cId="899250112" sldId="276"/>
            <ac:spMk id="115" creationId="{4DFA7765-105F-489A-9329-CCE417371570}"/>
          </ac:spMkLst>
        </pc:spChg>
        <pc:spChg chg="mod topLvl">
          <ac:chgData name="麻紀子 安藤" userId="f57c86bd-9ed1-4815-9cc7-ddf6c5dbd787" providerId="ADAL" clId="{FB572290-2D48-4B7D-AC8D-1DC6F4A2FE9B}" dt="2018-08-30T15:09:37.901" v="15845" actId="255"/>
          <ac:spMkLst>
            <pc:docMk/>
            <pc:sldMk cId="899250112" sldId="276"/>
            <ac:spMk id="116" creationId="{C0DC7948-4193-4E04-A1F8-BA53B6008A7F}"/>
          </ac:spMkLst>
        </pc:spChg>
        <pc:spChg chg="mod topLvl">
          <ac:chgData name="麻紀子 安藤" userId="f57c86bd-9ed1-4815-9cc7-ddf6c5dbd787" providerId="ADAL" clId="{FB572290-2D48-4B7D-AC8D-1DC6F4A2FE9B}" dt="2018-08-30T15:09:37.901" v="15845" actId="255"/>
          <ac:spMkLst>
            <pc:docMk/>
            <pc:sldMk cId="899250112" sldId="276"/>
            <ac:spMk id="117" creationId="{BB08AE90-751D-4EC2-903C-3940F97DC313}"/>
          </ac:spMkLst>
        </pc:spChg>
        <pc:spChg chg="mod topLvl">
          <ac:chgData name="麻紀子 安藤" userId="f57c86bd-9ed1-4815-9cc7-ddf6c5dbd787" providerId="ADAL" clId="{FB572290-2D48-4B7D-AC8D-1DC6F4A2FE9B}" dt="2018-08-30T15:09:37.901" v="15845" actId="255"/>
          <ac:spMkLst>
            <pc:docMk/>
            <pc:sldMk cId="899250112" sldId="276"/>
            <ac:spMk id="118" creationId="{E63EE96E-EE6C-404A-843E-05172C30C023}"/>
          </ac:spMkLst>
        </pc:spChg>
        <pc:spChg chg="mod topLvl">
          <ac:chgData name="麻紀子 安藤" userId="f57c86bd-9ed1-4815-9cc7-ddf6c5dbd787" providerId="ADAL" clId="{FB572290-2D48-4B7D-AC8D-1DC6F4A2FE9B}" dt="2018-08-30T15:09:37.901" v="15845" actId="255"/>
          <ac:spMkLst>
            <pc:docMk/>
            <pc:sldMk cId="899250112" sldId="276"/>
            <ac:spMk id="119" creationId="{9EC4C875-669F-41D4-9A2F-76466E402EB9}"/>
          </ac:spMkLst>
        </pc:spChg>
        <pc:spChg chg="mod topLvl">
          <ac:chgData name="麻紀子 安藤" userId="f57c86bd-9ed1-4815-9cc7-ddf6c5dbd787" providerId="ADAL" clId="{FB572290-2D48-4B7D-AC8D-1DC6F4A2FE9B}" dt="2018-08-30T15:09:37.901" v="15845" actId="255"/>
          <ac:spMkLst>
            <pc:docMk/>
            <pc:sldMk cId="899250112" sldId="276"/>
            <ac:spMk id="120" creationId="{CEE86B89-2256-4B3F-AD6B-0A2D60C08B56}"/>
          </ac:spMkLst>
        </pc:spChg>
        <pc:spChg chg="mod topLvl">
          <ac:chgData name="麻紀子 安藤" userId="f57c86bd-9ed1-4815-9cc7-ddf6c5dbd787" providerId="ADAL" clId="{FB572290-2D48-4B7D-AC8D-1DC6F4A2FE9B}" dt="2018-08-30T15:09:37.901" v="15845" actId="255"/>
          <ac:spMkLst>
            <pc:docMk/>
            <pc:sldMk cId="899250112" sldId="276"/>
            <ac:spMk id="121" creationId="{39382316-AC79-43B4-BD6E-74799EC6D487}"/>
          </ac:spMkLst>
        </pc:spChg>
        <pc:spChg chg="mod topLvl">
          <ac:chgData name="麻紀子 安藤" userId="f57c86bd-9ed1-4815-9cc7-ddf6c5dbd787" providerId="ADAL" clId="{FB572290-2D48-4B7D-AC8D-1DC6F4A2FE9B}" dt="2018-08-30T15:09:37.901" v="15845" actId="255"/>
          <ac:spMkLst>
            <pc:docMk/>
            <pc:sldMk cId="899250112" sldId="276"/>
            <ac:spMk id="122" creationId="{C7B4B424-2809-47F4-A25D-E44CB432DC4E}"/>
          </ac:spMkLst>
        </pc:spChg>
        <pc:spChg chg="mod topLvl">
          <ac:chgData name="麻紀子 安藤" userId="f57c86bd-9ed1-4815-9cc7-ddf6c5dbd787" providerId="ADAL" clId="{FB572290-2D48-4B7D-AC8D-1DC6F4A2FE9B}" dt="2018-08-30T15:09:37.901" v="15845" actId="255"/>
          <ac:spMkLst>
            <pc:docMk/>
            <pc:sldMk cId="899250112" sldId="276"/>
            <ac:spMk id="123" creationId="{F28F763A-2D12-4A63-8AA1-9D92940C6DE8}"/>
          </ac:spMkLst>
        </pc:spChg>
        <pc:spChg chg="mod topLvl">
          <ac:chgData name="麻紀子 安藤" userId="f57c86bd-9ed1-4815-9cc7-ddf6c5dbd787" providerId="ADAL" clId="{FB572290-2D48-4B7D-AC8D-1DC6F4A2FE9B}" dt="2018-08-30T15:09:37.901" v="15845" actId="255"/>
          <ac:spMkLst>
            <pc:docMk/>
            <pc:sldMk cId="899250112" sldId="276"/>
            <ac:spMk id="124" creationId="{A5573D02-B67F-40B6-9271-9A40EA3161FE}"/>
          </ac:spMkLst>
        </pc:spChg>
        <pc:spChg chg="mod topLvl">
          <ac:chgData name="麻紀子 安藤" userId="f57c86bd-9ed1-4815-9cc7-ddf6c5dbd787" providerId="ADAL" clId="{FB572290-2D48-4B7D-AC8D-1DC6F4A2FE9B}" dt="2018-08-30T15:09:37.901" v="15845" actId="255"/>
          <ac:spMkLst>
            <pc:docMk/>
            <pc:sldMk cId="899250112" sldId="276"/>
            <ac:spMk id="125" creationId="{55C66E98-5FCF-48EE-90C4-8E4A38660215}"/>
          </ac:spMkLst>
        </pc:spChg>
        <pc:spChg chg="mod topLvl">
          <ac:chgData name="麻紀子 安藤" userId="f57c86bd-9ed1-4815-9cc7-ddf6c5dbd787" providerId="ADAL" clId="{FB572290-2D48-4B7D-AC8D-1DC6F4A2FE9B}" dt="2018-08-30T15:09:37.901" v="15845" actId="255"/>
          <ac:spMkLst>
            <pc:docMk/>
            <pc:sldMk cId="899250112" sldId="276"/>
            <ac:spMk id="126" creationId="{49304150-C6E5-45EE-B28B-CA0CBDF74C4F}"/>
          </ac:spMkLst>
        </pc:spChg>
        <pc:spChg chg="mod topLvl">
          <ac:chgData name="麻紀子 安藤" userId="f57c86bd-9ed1-4815-9cc7-ddf6c5dbd787" providerId="ADAL" clId="{FB572290-2D48-4B7D-AC8D-1DC6F4A2FE9B}" dt="2018-08-30T15:09:37.901" v="15845" actId="255"/>
          <ac:spMkLst>
            <pc:docMk/>
            <pc:sldMk cId="899250112" sldId="276"/>
            <ac:spMk id="127" creationId="{AA0C134B-6150-474C-94EC-0A80AECCA5E7}"/>
          </ac:spMkLst>
        </pc:spChg>
        <pc:spChg chg="mod topLvl">
          <ac:chgData name="麻紀子 安藤" userId="f57c86bd-9ed1-4815-9cc7-ddf6c5dbd787" providerId="ADAL" clId="{FB572290-2D48-4B7D-AC8D-1DC6F4A2FE9B}" dt="2018-08-30T15:09:37.901" v="15845" actId="255"/>
          <ac:spMkLst>
            <pc:docMk/>
            <pc:sldMk cId="899250112" sldId="276"/>
            <ac:spMk id="128" creationId="{77E19C46-34E2-4C95-BC67-491745649B45}"/>
          </ac:spMkLst>
        </pc:spChg>
        <pc:spChg chg="mod topLvl">
          <ac:chgData name="麻紀子 安藤" userId="f57c86bd-9ed1-4815-9cc7-ddf6c5dbd787" providerId="ADAL" clId="{FB572290-2D48-4B7D-AC8D-1DC6F4A2FE9B}" dt="2018-08-30T15:09:37.901" v="15845" actId="255"/>
          <ac:spMkLst>
            <pc:docMk/>
            <pc:sldMk cId="899250112" sldId="276"/>
            <ac:spMk id="129" creationId="{A066D951-9106-498C-8B0E-965108880D7F}"/>
          </ac:spMkLst>
        </pc:spChg>
        <pc:spChg chg="mod topLvl">
          <ac:chgData name="麻紀子 安藤" userId="f57c86bd-9ed1-4815-9cc7-ddf6c5dbd787" providerId="ADAL" clId="{FB572290-2D48-4B7D-AC8D-1DC6F4A2FE9B}" dt="2018-08-30T15:09:37.901" v="15845" actId="255"/>
          <ac:spMkLst>
            <pc:docMk/>
            <pc:sldMk cId="899250112" sldId="276"/>
            <ac:spMk id="130" creationId="{DB2C70C2-E1AE-4A9B-995B-BA2CA942B30F}"/>
          </ac:spMkLst>
        </pc:spChg>
        <pc:spChg chg="mod topLvl">
          <ac:chgData name="麻紀子 安藤" userId="f57c86bd-9ed1-4815-9cc7-ddf6c5dbd787" providerId="ADAL" clId="{FB572290-2D48-4B7D-AC8D-1DC6F4A2FE9B}" dt="2018-08-30T15:09:37.901" v="15845" actId="255"/>
          <ac:spMkLst>
            <pc:docMk/>
            <pc:sldMk cId="899250112" sldId="276"/>
            <ac:spMk id="131" creationId="{E253DC77-75EE-41C1-9531-19B1A54579BD}"/>
          </ac:spMkLst>
        </pc:spChg>
        <pc:spChg chg="mod topLvl">
          <ac:chgData name="麻紀子 安藤" userId="f57c86bd-9ed1-4815-9cc7-ddf6c5dbd787" providerId="ADAL" clId="{FB572290-2D48-4B7D-AC8D-1DC6F4A2FE9B}" dt="2018-08-30T15:09:37.901" v="15845" actId="255"/>
          <ac:spMkLst>
            <pc:docMk/>
            <pc:sldMk cId="899250112" sldId="276"/>
            <ac:spMk id="132" creationId="{EFDB05BC-E700-4763-A47E-057CEC3B686F}"/>
          </ac:spMkLst>
        </pc:spChg>
        <pc:spChg chg="mod topLvl">
          <ac:chgData name="麻紀子 安藤" userId="f57c86bd-9ed1-4815-9cc7-ddf6c5dbd787" providerId="ADAL" clId="{FB572290-2D48-4B7D-AC8D-1DC6F4A2FE9B}" dt="2018-08-30T15:09:37.901" v="15845" actId="255"/>
          <ac:spMkLst>
            <pc:docMk/>
            <pc:sldMk cId="899250112" sldId="276"/>
            <ac:spMk id="133" creationId="{217421EF-8E3B-4EEE-A3A5-60318F7E0206}"/>
          </ac:spMkLst>
        </pc:spChg>
        <pc:spChg chg="mod topLvl">
          <ac:chgData name="麻紀子 安藤" userId="f57c86bd-9ed1-4815-9cc7-ddf6c5dbd787" providerId="ADAL" clId="{FB572290-2D48-4B7D-AC8D-1DC6F4A2FE9B}" dt="2018-08-30T15:09:37.901" v="15845" actId="255"/>
          <ac:spMkLst>
            <pc:docMk/>
            <pc:sldMk cId="899250112" sldId="276"/>
            <ac:spMk id="134" creationId="{1E2DA291-F317-4589-9A99-85B98FF4ED79}"/>
          </ac:spMkLst>
        </pc:spChg>
        <pc:spChg chg="mod topLvl">
          <ac:chgData name="麻紀子 安藤" userId="f57c86bd-9ed1-4815-9cc7-ddf6c5dbd787" providerId="ADAL" clId="{FB572290-2D48-4B7D-AC8D-1DC6F4A2FE9B}" dt="2018-08-30T15:09:37.901" v="15845" actId="255"/>
          <ac:spMkLst>
            <pc:docMk/>
            <pc:sldMk cId="899250112" sldId="276"/>
            <ac:spMk id="135" creationId="{DA637E5E-95A0-491E-937C-F7BAEBA7826F}"/>
          </ac:spMkLst>
        </pc:spChg>
        <pc:spChg chg="del mod topLvl">
          <ac:chgData name="麻紀子 安藤" userId="f57c86bd-9ed1-4815-9cc7-ddf6c5dbd787" providerId="ADAL" clId="{FB572290-2D48-4B7D-AC8D-1DC6F4A2FE9B}" dt="2018-08-30T15:10:10.953" v="15858" actId="478"/>
          <ac:spMkLst>
            <pc:docMk/>
            <pc:sldMk cId="899250112" sldId="276"/>
            <ac:spMk id="136" creationId="{20D29794-9CF9-4B4C-B4F9-16B542614A5D}"/>
          </ac:spMkLst>
        </pc:spChg>
        <pc:spChg chg="del mod topLvl">
          <ac:chgData name="麻紀子 安藤" userId="f57c86bd-9ed1-4815-9cc7-ddf6c5dbd787" providerId="ADAL" clId="{FB572290-2D48-4B7D-AC8D-1DC6F4A2FE9B}" dt="2018-08-30T15:09:43.498" v="15846" actId="478"/>
          <ac:spMkLst>
            <pc:docMk/>
            <pc:sldMk cId="899250112" sldId="276"/>
            <ac:spMk id="137" creationId="{A74923A8-DCF6-4ED6-9B98-C1BEF2C6D926}"/>
          </ac:spMkLst>
        </pc:spChg>
        <pc:spChg chg="del mod topLvl">
          <ac:chgData name="麻紀子 安藤" userId="f57c86bd-9ed1-4815-9cc7-ddf6c5dbd787" providerId="ADAL" clId="{FB572290-2D48-4B7D-AC8D-1DC6F4A2FE9B}" dt="2018-08-28T09:59:14.810" v="4250" actId="478"/>
          <ac:spMkLst>
            <pc:docMk/>
            <pc:sldMk cId="899250112" sldId="276"/>
            <ac:spMk id="139" creationId="{002CA003-425C-410B-B940-70507E674A53}"/>
          </ac:spMkLst>
        </pc:spChg>
        <pc:spChg chg="mod topLvl">
          <ac:chgData name="麻紀子 安藤" userId="f57c86bd-9ed1-4815-9cc7-ddf6c5dbd787" providerId="ADAL" clId="{FB572290-2D48-4B7D-AC8D-1DC6F4A2FE9B}" dt="2018-08-30T15:09:37.901" v="15845" actId="255"/>
          <ac:spMkLst>
            <pc:docMk/>
            <pc:sldMk cId="899250112" sldId="276"/>
            <ac:spMk id="140" creationId="{D9A94F47-FB45-40C0-84FB-2FE8DB2A5E71}"/>
          </ac:spMkLst>
        </pc:spChg>
        <pc:spChg chg="add del mod">
          <ac:chgData name="麻紀子 安藤" userId="f57c86bd-9ed1-4815-9cc7-ddf6c5dbd787" providerId="ADAL" clId="{FB572290-2D48-4B7D-AC8D-1DC6F4A2FE9B}" dt="2018-08-31T01:58:28.281" v="17939" actId="6549"/>
          <ac:spMkLst>
            <pc:docMk/>
            <pc:sldMk cId="899250112" sldId="276"/>
            <ac:spMk id="146" creationId="{5C1777AC-3F03-4F91-82EA-56A7BEFC0868}"/>
          </ac:spMkLst>
        </pc:spChg>
        <pc:spChg chg="add del mod">
          <ac:chgData name="麻紀子 安藤" userId="f57c86bd-9ed1-4815-9cc7-ddf6c5dbd787" providerId="ADAL" clId="{FB572290-2D48-4B7D-AC8D-1DC6F4A2FE9B}" dt="2018-08-31T01:58:44.455" v="17943" actId="6549"/>
          <ac:spMkLst>
            <pc:docMk/>
            <pc:sldMk cId="899250112" sldId="276"/>
            <ac:spMk id="147" creationId="{59C5D414-B1AA-434F-8814-E6E81BD7A88F}"/>
          </ac:spMkLst>
        </pc:spChg>
        <pc:spChg chg="add del mod">
          <ac:chgData name="麻紀子 安藤" userId="f57c86bd-9ed1-4815-9cc7-ddf6c5dbd787" providerId="ADAL" clId="{FB572290-2D48-4B7D-AC8D-1DC6F4A2FE9B}" dt="2018-08-31T02:02:14.183" v="18174" actId="6549"/>
          <ac:spMkLst>
            <pc:docMk/>
            <pc:sldMk cId="899250112" sldId="276"/>
            <ac:spMk id="148" creationId="{96862B15-D554-4EE1-86DC-473E3B4D74C2}"/>
          </ac:spMkLst>
        </pc:spChg>
        <pc:spChg chg="add del mod">
          <ac:chgData name="麻紀子 安藤" userId="f57c86bd-9ed1-4815-9cc7-ddf6c5dbd787" providerId="ADAL" clId="{FB572290-2D48-4B7D-AC8D-1DC6F4A2FE9B}" dt="2018-08-31T02:10:11.114" v="18209" actId="6549"/>
          <ac:spMkLst>
            <pc:docMk/>
            <pc:sldMk cId="899250112" sldId="276"/>
            <ac:spMk id="149" creationId="{1FBBBFB0-18C8-41F3-A025-E9354075EB7B}"/>
          </ac:spMkLst>
        </pc:spChg>
        <pc:spChg chg="add del mod">
          <ac:chgData name="麻紀子 安藤" userId="f57c86bd-9ed1-4815-9cc7-ddf6c5dbd787" providerId="ADAL" clId="{FB572290-2D48-4B7D-AC8D-1DC6F4A2FE9B}" dt="2018-08-31T02:12:14.532" v="18280" actId="6549"/>
          <ac:spMkLst>
            <pc:docMk/>
            <pc:sldMk cId="899250112" sldId="276"/>
            <ac:spMk id="150" creationId="{342DD76B-6E8C-4398-BE3C-9334BEF13344}"/>
          </ac:spMkLst>
        </pc:spChg>
        <pc:grpChg chg="add del mod">
          <ac:chgData name="麻紀子 安藤" userId="f57c86bd-9ed1-4815-9cc7-ddf6c5dbd787" providerId="ADAL" clId="{FB572290-2D48-4B7D-AC8D-1DC6F4A2FE9B}" dt="2018-08-30T15:14:24.495" v="15970" actId="164"/>
          <ac:grpSpMkLst>
            <pc:docMk/>
            <pc:sldMk cId="899250112" sldId="276"/>
            <ac:grpSpMk id="2" creationId="{FDD65F51-6E98-4926-B5F9-38E8EC93C614}"/>
          </ac:grpSpMkLst>
        </pc:grpChg>
        <pc:grpChg chg="add del">
          <ac:chgData name="麻紀子 安藤" userId="f57c86bd-9ed1-4815-9cc7-ddf6c5dbd787" providerId="ADAL" clId="{FB572290-2D48-4B7D-AC8D-1DC6F4A2FE9B}" dt="2018-08-28T09:59:11.230" v="4249" actId="165"/>
          <ac:grpSpMkLst>
            <pc:docMk/>
            <pc:sldMk cId="899250112" sldId="276"/>
            <ac:grpSpMk id="3" creationId="{73C1D9A3-D54F-40D7-B863-EA0FC3B97397}"/>
          </ac:grpSpMkLst>
        </pc:grpChg>
        <pc:grpChg chg="add del mod">
          <ac:chgData name="麻紀子 安藤" userId="f57c86bd-9ed1-4815-9cc7-ddf6c5dbd787" providerId="ADAL" clId="{FB572290-2D48-4B7D-AC8D-1DC6F4A2FE9B}" dt="2018-08-30T15:14:47.201" v="15973" actId="478"/>
          <ac:grpSpMkLst>
            <pc:docMk/>
            <pc:sldMk cId="899250112" sldId="276"/>
            <ac:grpSpMk id="4" creationId="{A6F68E5F-0342-43E1-800E-3BD75A266EFD}"/>
          </ac:grpSpMkLst>
        </pc:grpChg>
        <pc:grpChg chg="add mod">
          <ac:chgData name="麻紀子 安藤" userId="f57c86bd-9ed1-4815-9cc7-ddf6c5dbd787" providerId="ADAL" clId="{FB572290-2D48-4B7D-AC8D-1DC6F4A2FE9B}" dt="2018-08-31T02:46:50.590" v="18953" actId="14100"/>
          <ac:grpSpMkLst>
            <pc:docMk/>
            <pc:sldMk cId="899250112" sldId="276"/>
            <ac:grpSpMk id="24" creationId="{FAAE9BD0-DC14-49AF-9A23-C92C66B62539}"/>
          </ac:grpSpMkLst>
        </pc:grpChg>
        <pc:grpChg chg="add mod">
          <ac:chgData name="麻紀子 安藤" userId="f57c86bd-9ed1-4815-9cc7-ddf6c5dbd787" providerId="ADAL" clId="{FB572290-2D48-4B7D-AC8D-1DC6F4A2FE9B}" dt="2018-08-31T02:47:18.896" v="18964" actId="1036"/>
          <ac:grpSpMkLst>
            <pc:docMk/>
            <pc:sldMk cId="899250112" sldId="276"/>
            <ac:grpSpMk id="29" creationId="{792B40CE-B8A4-43D5-B00D-A08FD907683B}"/>
          </ac:grpSpMkLst>
        </pc:grpChg>
        <pc:grpChg chg="mod">
          <ac:chgData name="麻紀子 安藤" userId="f57c86bd-9ed1-4815-9cc7-ddf6c5dbd787" providerId="ADAL" clId="{FB572290-2D48-4B7D-AC8D-1DC6F4A2FE9B}" dt="2018-08-31T02:32:34.671" v="18508" actId="6549"/>
          <ac:grpSpMkLst>
            <pc:docMk/>
            <pc:sldMk cId="899250112" sldId="276"/>
            <ac:grpSpMk id="30" creationId="{AA4296A4-4174-470C-869F-17E3FBD556FC}"/>
          </ac:grpSpMkLst>
        </pc:grpChg>
        <pc:graphicFrameChg chg="add del mod">
          <ac:chgData name="麻紀子 安藤" userId="f57c86bd-9ed1-4815-9cc7-ddf6c5dbd787" providerId="ADAL" clId="{FB572290-2D48-4B7D-AC8D-1DC6F4A2FE9B}" dt="2018-08-28T10:00:22.063" v="4257" actId="478"/>
          <ac:graphicFrameMkLst>
            <pc:docMk/>
            <pc:sldMk cId="899250112" sldId="276"/>
            <ac:graphicFrameMk id="145" creationId="{3D3B2E43-9110-411F-866F-092689CF3229}"/>
          </ac:graphicFrameMkLst>
        </pc:graphicFrameChg>
        <pc:picChg chg="mod">
          <ac:chgData name="麻紀子 安藤" userId="f57c86bd-9ed1-4815-9cc7-ddf6c5dbd787" providerId="ADAL" clId="{FB572290-2D48-4B7D-AC8D-1DC6F4A2FE9B}" dt="2018-08-31T02:42:04.864" v="18786" actId="1035"/>
          <ac:picMkLst>
            <pc:docMk/>
            <pc:sldMk cId="899250112" sldId="276"/>
            <ac:picMk id="2" creationId="{85E53FC6-20D7-4D2A-BF61-67FCCE88B14D}"/>
          </ac:picMkLst>
        </pc:picChg>
        <pc:picChg chg="del">
          <ac:chgData name="麻紀子 安藤" userId="f57c86bd-9ed1-4815-9cc7-ddf6c5dbd787" providerId="ADAL" clId="{FB572290-2D48-4B7D-AC8D-1DC6F4A2FE9B}" dt="2018-08-30T15:14:08.480" v="15968" actId="478"/>
          <ac:picMkLst>
            <pc:docMk/>
            <pc:sldMk cId="899250112" sldId="276"/>
            <ac:picMk id="3" creationId="{AFB5C473-031D-49BB-BEE3-4F11A680D6FC}"/>
          </ac:picMkLst>
        </pc:picChg>
        <pc:picChg chg="mod">
          <ac:chgData name="麻紀子 安藤" userId="f57c86bd-9ed1-4815-9cc7-ddf6c5dbd787" providerId="ADAL" clId="{FB572290-2D48-4B7D-AC8D-1DC6F4A2FE9B}" dt="2018-08-31T02:42:04.864" v="18786" actId="1035"/>
          <ac:picMkLst>
            <pc:docMk/>
            <pc:sldMk cId="899250112" sldId="276"/>
            <ac:picMk id="3" creationId="{8549EB6B-289B-414C-8EF2-3BE76528659E}"/>
          </ac:picMkLst>
        </pc:picChg>
        <pc:picChg chg="mod modCrop">
          <ac:chgData name="麻紀子 安藤" userId="f57c86bd-9ed1-4815-9cc7-ddf6c5dbd787" providerId="ADAL" clId="{FB572290-2D48-4B7D-AC8D-1DC6F4A2FE9B}" dt="2018-08-31T02:46:06.200" v="18950" actId="1035"/>
          <ac:picMkLst>
            <pc:docMk/>
            <pc:sldMk cId="899250112" sldId="276"/>
            <ac:picMk id="4" creationId="{27305826-DB32-4923-9984-9F0AC76891F6}"/>
          </ac:picMkLst>
        </pc:picChg>
        <pc:picChg chg="del mod">
          <ac:chgData name="麻紀子 安藤" userId="f57c86bd-9ed1-4815-9cc7-ddf6c5dbd787" providerId="ADAL" clId="{FB572290-2D48-4B7D-AC8D-1DC6F4A2FE9B}" dt="2018-08-31T02:08:57.286" v="18201" actId="478"/>
          <ac:picMkLst>
            <pc:docMk/>
            <pc:sldMk cId="899250112" sldId="276"/>
            <ac:picMk id="5" creationId="{2A94380F-F7B9-4E34-8947-A24265D53490}"/>
          </ac:picMkLst>
        </pc:picChg>
        <pc:picChg chg="mod">
          <ac:chgData name="麻紀子 安藤" userId="f57c86bd-9ed1-4815-9cc7-ddf6c5dbd787" providerId="ADAL" clId="{FB572290-2D48-4B7D-AC8D-1DC6F4A2FE9B}" dt="2018-08-31T02:49:24.231" v="19001" actId="1038"/>
          <ac:picMkLst>
            <pc:docMk/>
            <pc:sldMk cId="899250112" sldId="276"/>
            <ac:picMk id="6" creationId="{1C524B29-D116-47DB-91AF-9BD36469EBC3}"/>
          </ac:picMkLst>
        </pc:picChg>
        <pc:picChg chg="mod modCrop">
          <ac:chgData name="麻紀子 安藤" userId="f57c86bd-9ed1-4815-9cc7-ddf6c5dbd787" providerId="ADAL" clId="{FB572290-2D48-4B7D-AC8D-1DC6F4A2FE9B}" dt="2018-08-31T02:42:04.864" v="18786" actId="1035"/>
          <ac:picMkLst>
            <pc:docMk/>
            <pc:sldMk cId="899250112" sldId="276"/>
            <ac:picMk id="7" creationId="{468D0E62-C975-4E02-B84D-7DD635CB7C14}"/>
          </ac:picMkLst>
        </pc:picChg>
        <pc:picChg chg="mod">
          <ac:chgData name="麻紀子 安藤" userId="f57c86bd-9ed1-4815-9cc7-ddf6c5dbd787" providerId="ADAL" clId="{FB572290-2D48-4B7D-AC8D-1DC6F4A2FE9B}" dt="2018-08-31T02:33:25.250" v="18523" actId="1035"/>
          <ac:picMkLst>
            <pc:docMk/>
            <pc:sldMk cId="899250112" sldId="276"/>
            <ac:picMk id="13" creationId="{F506CAD1-BAA8-4253-B886-AC3AEEAAEA44}"/>
          </ac:picMkLst>
        </pc:picChg>
        <pc:cxnChg chg="del mod topLvl">
          <ac:chgData name="麻紀子 安藤" userId="f57c86bd-9ed1-4815-9cc7-ddf6c5dbd787" providerId="ADAL" clId="{FB572290-2D48-4B7D-AC8D-1DC6F4A2FE9B}" dt="2018-08-28T09:59:14.810" v="4250" actId="478"/>
          <ac:cxnSpMkLst>
            <pc:docMk/>
            <pc:sldMk cId="899250112" sldId="276"/>
            <ac:cxnSpMk id="138" creationId="{320CF169-4642-4829-9606-3486203C5733}"/>
          </ac:cxnSpMkLst>
        </pc:cxnChg>
        <pc:cxnChg chg="mod topLvl">
          <ac:chgData name="麻紀子 安藤" userId="f57c86bd-9ed1-4815-9cc7-ddf6c5dbd787" providerId="ADAL" clId="{FB572290-2D48-4B7D-AC8D-1DC6F4A2FE9B}" dt="2018-08-28T09:59:22.382" v="4251" actId="164"/>
          <ac:cxnSpMkLst>
            <pc:docMk/>
            <pc:sldMk cId="899250112" sldId="276"/>
            <ac:cxnSpMk id="141" creationId="{8384BBA6-ADB0-435B-95C5-44A40DD6024B}"/>
          </ac:cxnSpMkLst>
        </pc:cxnChg>
        <pc:cxnChg chg="mod topLvl">
          <ac:chgData name="麻紀子 安藤" userId="f57c86bd-9ed1-4815-9cc7-ddf6c5dbd787" providerId="ADAL" clId="{FB572290-2D48-4B7D-AC8D-1DC6F4A2FE9B}" dt="2018-08-28T09:59:22.382" v="4251" actId="164"/>
          <ac:cxnSpMkLst>
            <pc:docMk/>
            <pc:sldMk cId="899250112" sldId="276"/>
            <ac:cxnSpMk id="142" creationId="{67AC850B-1552-4F06-9581-5BDF6219E613}"/>
          </ac:cxnSpMkLst>
        </pc:cxnChg>
        <pc:cxnChg chg="mod topLvl">
          <ac:chgData name="麻紀子 安藤" userId="f57c86bd-9ed1-4815-9cc7-ddf6c5dbd787" providerId="ADAL" clId="{FB572290-2D48-4B7D-AC8D-1DC6F4A2FE9B}" dt="2018-08-28T09:59:22.382" v="4251" actId="164"/>
          <ac:cxnSpMkLst>
            <pc:docMk/>
            <pc:sldMk cId="899250112" sldId="276"/>
            <ac:cxnSpMk id="143" creationId="{EAE6CB24-4B7F-493D-9509-0EC3372EA319}"/>
          </ac:cxnSpMkLst>
        </pc:cxnChg>
        <pc:cxnChg chg="mod topLvl">
          <ac:chgData name="麻紀子 安藤" userId="f57c86bd-9ed1-4815-9cc7-ddf6c5dbd787" providerId="ADAL" clId="{FB572290-2D48-4B7D-AC8D-1DC6F4A2FE9B}" dt="2018-08-28T09:59:22.382" v="4251" actId="164"/>
          <ac:cxnSpMkLst>
            <pc:docMk/>
            <pc:sldMk cId="899250112" sldId="276"/>
            <ac:cxnSpMk id="144" creationId="{6A3633C7-C337-4151-BC4A-E4EC06F1B993}"/>
          </ac:cxnSpMkLst>
        </pc:cxnChg>
      </pc:sldChg>
      <pc:sldChg chg="addSp modSp add modNotesTx">
        <pc:chgData name="麻紀子 安藤" userId="f57c86bd-9ed1-4815-9cc7-ddf6c5dbd787" providerId="ADAL" clId="{FB572290-2D48-4B7D-AC8D-1DC6F4A2FE9B}" dt="2018-09-01T13:17:19.328" v="23923" actId="6549"/>
        <pc:sldMkLst>
          <pc:docMk/>
          <pc:sldMk cId="582210154" sldId="277"/>
        </pc:sldMkLst>
        <pc:spChg chg="add mod">
          <ac:chgData name="麻紀子 安藤" userId="f57c86bd-9ed1-4815-9cc7-ddf6c5dbd787" providerId="ADAL" clId="{FB572290-2D48-4B7D-AC8D-1DC6F4A2FE9B}" dt="2018-08-28T10:04:40.942" v="4312" actId="20577"/>
          <ac:spMkLst>
            <pc:docMk/>
            <pc:sldMk cId="582210154" sldId="277"/>
            <ac:spMk id="2" creationId="{7D842D22-A5DC-4FDF-AE82-61F224B88EB1}"/>
          </ac:spMkLst>
        </pc:spChg>
        <pc:spChg chg="mod">
          <ac:chgData name="麻紀子 安藤" userId="f57c86bd-9ed1-4815-9cc7-ddf6c5dbd787" providerId="ADAL" clId="{FB572290-2D48-4B7D-AC8D-1DC6F4A2FE9B}" dt="2018-08-27T09:54:08.091" v="1655" actId="20577"/>
          <ac:spMkLst>
            <pc:docMk/>
            <pc:sldMk cId="582210154" sldId="277"/>
            <ac:spMk id="11" creationId="{00000000-0000-0000-0000-000000000000}"/>
          </ac:spMkLst>
        </pc:spChg>
      </pc:sldChg>
      <pc:sldChg chg="modSp add modNotesTx">
        <pc:chgData name="麻紀子 安藤" userId="f57c86bd-9ed1-4815-9cc7-ddf6c5dbd787" providerId="ADAL" clId="{FB572290-2D48-4B7D-AC8D-1DC6F4A2FE9B}" dt="2018-09-01T13:16:33.457" v="23914" actId="6549"/>
        <pc:sldMkLst>
          <pc:docMk/>
          <pc:sldMk cId="1841327731" sldId="278"/>
        </pc:sldMkLst>
        <pc:spChg chg="mod">
          <ac:chgData name="麻紀子 安藤" userId="f57c86bd-9ed1-4815-9cc7-ddf6c5dbd787" providerId="ADAL" clId="{FB572290-2D48-4B7D-AC8D-1DC6F4A2FE9B}" dt="2018-08-28T09:48:22.747" v="3980" actId="1076"/>
          <ac:spMkLst>
            <pc:docMk/>
            <pc:sldMk cId="1841327731" sldId="278"/>
            <ac:spMk id="11" creationId="{00000000-0000-0000-0000-000000000000}"/>
          </ac:spMkLst>
        </pc:spChg>
      </pc:sldChg>
      <pc:sldChg chg="delSp modSp add">
        <pc:chgData name="麻紀子 安藤" userId="f57c86bd-9ed1-4815-9cc7-ddf6c5dbd787" providerId="ADAL" clId="{FB572290-2D48-4B7D-AC8D-1DC6F4A2FE9B}" dt="2018-08-28T09:33:39.609" v="3885" actId="122"/>
        <pc:sldMkLst>
          <pc:docMk/>
          <pc:sldMk cId="1402444488" sldId="279"/>
        </pc:sldMkLst>
        <pc:spChg chg="del">
          <ac:chgData name="麻紀子 安藤" userId="f57c86bd-9ed1-4815-9cc7-ddf6c5dbd787" providerId="ADAL" clId="{FB572290-2D48-4B7D-AC8D-1DC6F4A2FE9B}" dt="2018-08-28T09:33:28.391" v="3869" actId="478"/>
          <ac:spMkLst>
            <pc:docMk/>
            <pc:sldMk cId="1402444488" sldId="279"/>
            <ac:spMk id="2" creationId="{1DC18D0C-7607-4FC7-B4BA-F512BE35DA6F}"/>
          </ac:spMkLst>
        </pc:spChg>
        <pc:spChg chg="del">
          <ac:chgData name="麻紀子 安藤" userId="f57c86bd-9ed1-4815-9cc7-ddf6c5dbd787" providerId="ADAL" clId="{FB572290-2D48-4B7D-AC8D-1DC6F4A2FE9B}" dt="2018-08-28T09:33:26.959" v="3868" actId="478"/>
          <ac:spMkLst>
            <pc:docMk/>
            <pc:sldMk cId="1402444488" sldId="279"/>
            <ac:spMk id="3" creationId="{96270878-961B-4613-8C6D-D7ED978BE0F8}"/>
          </ac:spMkLst>
        </pc:spChg>
        <pc:spChg chg="mod">
          <ac:chgData name="麻紀子 安藤" userId="f57c86bd-9ed1-4815-9cc7-ddf6c5dbd787" providerId="ADAL" clId="{FB572290-2D48-4B7D-AC8D-1DC6F4A2FE9B}" dt="2018-08-28T09:33:39.609" v="3885" actId="122"/>
          <ac:spMkLst>
            <pc:docMk/>
            <pc:sldMk cId="1402444488" sldId="279"/>
            <ac:spMk id="4" creationId="{77EC7268-3330-4299-A595-A783F54B844B}"/>
          </ac:spMkLst>
        </pc:spChg>
      </pc:sldChg>
      <pc:sldChg chg="addSp delSp modSp add modNotesTx">
        <pc:chgData name="麻紀子 安藤" userId="f57c86bd-9ed1-4815-9cc7-ddf6c5dbd787" providerId="ADAL" clId="{FB572290-2D48-4B7D-AC8D-1DC6F4A2FE9B}" dt="2018-09-01T13:16:42.490" v="23916" actId="6549"/>
        <pc:sldMkLst>
          <pc:docMk/>
          <pc:sldMk cId="587792419" sldId="280"/>
        </pc:sldMkLst>
        <pc:spChg chg="add mod">
          <ac:chgData name="麻紀子 安藤" userId="f57c86bd-9ed1-4815-9cc7-ddf6c5dbd787" providerId="ADAL" clId="{FB572290-2D48-4B7D-AC8D-1DC6F4A2FE9B}" dt="2018-08-30T14:22:21.595" v="15129" actId="14100"/>
          <ac:spMkLst>
            <pc:docMk/>
            <pc:sldMk cId="587792419" sldId="280"/>
            <ac:spMk id="2" creationId="{6F0FC9EF-C602-4B43-9E10-87B3119A5A14}"/>
          </ac:spMkLst>
        </pc:spChg>
        <pc:spChg chg="mod">
          <ac:chgData name="麻紀子 安藤" userId="f57c86bd-9ed1-4815-9cc7-ddf6c5dbd787" providerId="ADAL" clId="{FB572290-2D48-4B7D-AC8D-1DC6F4A2FE9B}" dt="2018-08-29T14:34:33.128" v="6827" actId="1036"/>
          <ac:spMkLst>
            <pc:docMk/>
            <pc:sldMk cId="587792419" sldId="280"/>
            <ac:spMk id="6" creationId="{72922EE6-CAA0-418C-8522-48F2E700D4FE}"/>
          </ac:spMkLst>
        </pc:spChg>
        <pc:spChg chg="mod">
          <ac:chgData name="麻紀子 安藤" userId="f57c86bd-9ed1-4815-9cc7-ddf6c5dbd787" providerId="ADAL" clId="{FB572290-2D48-4B7D-AC8D-1DC6F4A2FE9B}" dt="2018-08-29T14:34:33.128" v="6827" actId="1036"/>
          <ac:spMkLst>
            <pc:docMk/>
            <pc:sldMk cId="587792419" sldId="280"/>
            <ac:spMk id="7" creationId="{40D81C25-00AD-4FA0-9801-E51BB25A3C64}"/>
          </ac:spMkLst>
        </pc:spChg>
        <pc:spChg chg="add mod">
          <ac:chgData name="麻紀子 安藤" userId="f57c86bd-9ed1-4815-9cc7-ddf6c5dbd787" providerId="ADAL" clId="{FB572290-2D48-4B7D-AC8D-1DC6F4A2FE9B}" dt="2018-08-30T14:45:41.633" v="15254" actId="164"/>
          <ac:spMkLst>
            <pc:docMk/>
            <pc:sldMk cId="587792419" sldId="280"/>
            <ac:spMk id="10" creationId="{1A3513F5-8288-4EBD-B61D-0F15DBA2C627}"/>
          </ac:spMkLst>
        </pc:spChg>
        <pc:spChg chg="mod">
          <ac:chgData name="麻紀子 安藤" userId="f57c86bd-9ed1-4815-9cc7-ddf6c5dbd787" providerId="ADAL" clId="{FB572290-2D48-4B7D-AC8D-1DC6F4A2FE9B}" dt="2018-08-29T07:46:13.518" v="5233" actId="20577"/>
          <ac:spMkLst>
            <pc:docMk/>
            <pc:sldMk cId="587792419" sldId="280"/>
            <ac:spMk id="11" creationId="{00000000-0000-0000-0000-000000000000}"/>
          </ac:spMkLst>
        </pc:spChg>
        <pc:spChg chg="mod">
          <ac:chgData name="麻紀子 安藤" userId="f57c86bd-9ed1-4815-9cc7-ddf6c5dbd787" providerId="ADAL" clId="{FB572290-2D48-4B7D-AC8D-1DC6F4A2FE9B}" dt="2018-08-29T14:34:33.128" v="6827" actId="1036"/>
          <ac:spMkLst>
            <pc:docMk/>
            <pc:sldMk cId="587792419" sldId="280"/>
            <ac:spMk id="12" creationId="{C2CA78C1-BABA-4F60-8E43-1906E212941A}"/>
          </ac:spMkLst>
        </pc:spChg>
        <pc:spChg chg="add mod">
          <ac:chgData name="麻紀子 安藤" userId="f57c86bd-9ed1-4815-9cc7-ddf6c5dbd787" providerId="ADAL" clId="{FB572290-2D48-4B7D-AC8D-1DC6F4A2FE9B}" dt="2018-08-30T14:46:37.461" v="15272" actId="207"/>
          <ac:spMkLst>
            <pc:docMk/>
            <pc:sldMk cId="587792419" sldId="280"/>
            <ac:spMk id="13" creationId="{4B4CC721-85E7-45F1-9F40-FE1D2BCA189B}"/>
          </ac:spMkLst>
        </pc:spChg>
        <pc:spChg chg="mod">
          <ac:chgData name="麻紀子 安藤" userId="f57c86bd-9ed1-4815-9cc7-ddf6c5dbd787" providerId="ADAL" clId="{FB572290-2D48-4B7D-AC8D-1DC6F4A2FE9B}" dt="2018-08-30T14:51:31.619" v="15403" actId="1037"/>
          <ac:spMkLst>
            <pc:docMk/>
            <pc:sldMk cId="587792419" sldId="280"/>
            <ac:spMk id="14" creationId="{3F7739F3-D561-413D-8BE6-C432DC89F61C}"/>
          </ac:spMkLst>
        </pc:spChg>
        <pc:spChg chg="add del mod">
          <ac:chgData name="麻紀子 安藤" userId="f57c86bd-9ed1-4815-9cc7-ddf6c5dbd787" providerId="ADAL" clId="{FB572290-2D48-4B7D-AC8D-1DC6F4A2FE9B}" dt="2018-08-30T14:58:28.933" v="15422" actId="478"/>
          <ac:spMkLst>
            <pc:docMk/>
            <pc:sldMk cId="587792419" sldId="280"/>
            <ac:spMk id="15" creationId="{383EDA4F-DFFD-418C-8272-FC91C633ED81}"/>
          </ac:spMkLst>
        </pc:spChg>
        <pc:spChg chg="mod">
          <ac:chgData name="麻紀子 安藤" userId="f57c86bd-9ed1-4815-9cc7-ddf6c5dbd787" providerId="ADAL" clId="{FB572290-2D48-4B7D-AC8D-1DC6F4A2FE9B}" dt="2018-08-31T01:51:21.428" v="17577" actId="1037"/>
          <ac:spMkLst>
            <pc:docMk/>
            <pc:sldMk cId="587792419" sldId="280"/>
            <ac:spMk id="16" creationId="{FD1346C0-CBAD-4A95-A59E-BF191E6C5797}"/>
          </ac:spMkLst>
        </pc:spChg>
        <pc:spChg chg="del">
          <ac:chgData name="麻紀子 安藤" userId="f57c86bd-9ed1-4815-9cc7-ddf6c5dbd787" providerId="ADAL" clId="{FB572290-2D48-4B7D-AC8D-1DC6F4A2FE9B}" dt="2018-08-30T14:51:03.895" v="15386" actId="478"/>
          <ac:spMkLst>
            <pc:docMk/>
            <pc:sldMk cId="587792419" sldId="280"/>
            <ac:spMk id="17" creationId="{9EC21258-45D6-430E-9B0A-DB82478F9600}"/>
          </ac:spMkLst>
        </pc:spChg>
        <pc:spChg chg="add mod">
          <ac:chgData name="麻紀子 安藤" userId="f57c86bd-9ed1-4815-9cc7-ddf6c5dbd787" providerId="ADAL" clId="{FB572290-2D48-4B7D-AC8D-1DC6F4A2FE9B}" dt="2018-08-29T14:34:45.619" v="6828" actId="1076"/>
          <ac:spMkLst>
            <pc:docMk/>
            <pc:sldMk cId="587792419" sldId="280"/>
            <ac:spMk id="20" creationId="{F1575A37-5F8D-45B0-80B3-08B8E91AFD9D}"/>
          </ac:spMkLst>
        </pc:spChg>
        <pc:spChg chg="add del">
          <ac:chgData name="麻紀子 安藤" userId="f57c86bd-9ed1-4815-9cc7-ddf6c5dbd787" providerId="ADAL" clId="{FB572290-2D48-4B7D-AC8D-1DC6F4A2FE9B}" dt="2018-08-29T07:48:42.796" v="5350" actId="14100"/>
          <ac:spMkLst>
            <pc:docMk/>
            <pc:sldMk cId="587792419" sldId="280"/>
            <ac:spMk id="21" creationId="{3FF957E5-0866-4301-B23D-60062FCBA52A}"/>
          </ac:spMkLst>
        </pc:spChg>
        <pc:spChg chg="add mod">
          <ac:chgData name="麻紀子 安藤" userId="f57c86bd-9ed1-4815-9cc7-ddf6c5dbd787" providerId="ADAL" clId="{FB572290-2D48-4B7D-AC8D-1DC6F4A2FE9B}" dt="2018-08-29T14:34:49.240" v="6829" actId="1076"/>
          <ac:spMkLst>
            <pc:docMk/>
            <pc:sldMk cId="587792419" sldId="280"/>
            <ac:spMk id="22" creationId="{3660D060-D6DD-4AF6-81C6-B252CB4588CB}"/>
          </ac:spMkLst>
        </pc:spChg>
        <pc:spChg chg="add del mod">
          <ac:chgData name="麻紀子 安藤" userId="f57c86bd-9ed1-4815-9cc7-ddf6c5dbd787" providerId="ADAL" clId="{FB572290-2D48-4B7D-AC8D-1DC6F4A2FE9B}" dt="2018-08-30T14:43:24.183" v="15226" actId="478"/>
          <ac:spMkLst>
            <pc:docMk/>
            <pc:sldMk cId="587792419" sldId="280"/>
            <ac:spMk id="25" creationId="{8404A1E8-979F-4547-AB72-41774BDAE265}"/>
          </ac:spMkLst>
        </pc:spChg>
        <pc:spChg chg="add mod">
          <ac:chgData name="麻紀子 安藤" userId="f57c86bd-9ed1-4815-9cc7-ddf6c5dbd787" providerId="ADAL" clId="{FB572290-2D48-4B7D-AC8D-1DC6F4A2FE9B}" dt="2018-08-30T14:47:16.844" v="15277" actId="164"/>
          <ac:spMkLst>
            <pc:docMk/>
            <pc:sldMk cId="587792419" sldId="280"/>
            <ac:spMk id="26" creationId="{3044C731-2FFF-4B33-A241-E4EC41EDDF80}"/>
          </ac:spMkLst>
        </pc:spChg>
        <pc:spChg chg="add mod">
          <ac:chgData name="麻紀子 安藤" userId="f57c86bd-9ed1-4815-9cc7-ddf6c5dbd787" providerId="ADAL" clId="{FB572290-2D48-4B7D-AC8D-1DC6F4A2FE9B}" dt="2018-08-30T14:45:41.633" v="15254" actId="164"/>
          <ac:spMkLst>
            <pc:docMk/>
            <pc:sldMk cId="587792419" sldId="280"/>
            <ac:spMk id="27" creationId="{94608CB4-D4EC-4B3C-B395-1BF46B0EA533}"/>
          </ac:spMkLst>
        </pc:spChg>
        <pc:spChg chg="add mod">
          <ac:chgData name="麻紀子 安藤" userId="f57c86bd-9ed1-4815-9cc7-ddf6c5dbd787" providerId="ADAL" clId="{FB572290-2D48-4B7D-AC8D-1DC6F4A2FE9B}" dt="2018-08-31T01:21:29.269" v="17010" actId="6549"/>
          <ac:spMkLst>
            <pc:docMk/>
            <pc:sldMk cId="587792419" sldId="280"/>
            <ac:spMk id="29" creationId="{77E166F9-36E5-4638-9459-FE0F1E48C81A}"/>
          </ac:spMkLst>
        </pc:spChg>
        <pc:spChg chg="add mod">
          <ac:chgData name="麻紀子 安藤" userId="f57c86bd-9ed1-4815-9cc7-ddf6c5dbd787" providerId="ADAL" clId="{FB572290-2D48-4B7D-AC8D-1DC6F4A2FE9B}" dt="2018-08-30T14:21:51.955" v="15121" actId="1038"/>
          <ac:spMkLst>
            <pc:docMk/>
            <pc:sldMk cId="587792419" sldId="280"/>
            <ac:spMk id="30" creationId="{288AD6CA-EA1E-4868-A600-AD9ECD3C038D}"/>
          </ac:spMkLst>
        </pc:spChg>
        <pc:spChg chg="add mod">
          <ac:chgData name="麻紀子 安藤" userId="f57c86bd-9ed1-4815-9cc7-ddf6c5dbd787" providerId="ADAL" clId="{FB572290-2D48-4B7D-AC8D-1DC6F4A2FE9B}" dt="2018-08-29T14:32:17.021" v="6727" actId="164"/>
          <ac:spMkLst>
            <pc:docMk/>
            <pc:sldMk cId="587792419" sldId="280"/>
            <ac:spMk id="31" creationId="{262D7755-AB0A-4D8E-A47F-3F5C0519A524}"/>
          </ac:spMkLst>
        </pc:spChg>
        <pc:spChg chg="add del mod">
          <ac:chgData name="麻紀子 安藤" userId="f57c86bd-9ed1-4815-9cc7-ddf6c5dbd787" providerId="ADAL" clId="{FB572290-2D48-4B7D-AC8D-1DC6F4A2FE9B}" dt="2018-08-30T14:48:12.269" v="15290" actId="478"/>
          <ac:spMkLst>
            <pc:docMk/>
            <pc:sldMk cId="587792419" sldId="280"/>
            <ac:spMk id="32" creationId="{E000DBAD-484B-4274-A4CF-4E9DCED4A01A}"/>
          </ac:spMkLst>
        </pc:spChg>
        <pc:spChg chg="add mod">
          <ac:chgData name="麻紀子 安藤" userId="f57c86bd-9ed1-4815-9cc7-ddf6c5dbd787" providerId="ADAL" clId="{FB572290-2D48-4B7D-AC8D-1DC6F4A2FE9B}" dt="2018-08-31T01:21:32.444" v="17011" actId="6549"/>
          <ac:spMkLst>
            <pc:docMk/>
            <pc:sldMk cId="587792419" sldId="280"/>
            <ac:spMk id="35" creationId="{A0DCE876-0135-4D72-9AB6-7B22FD34E5C8}"/>
          </ac:spMkLst>
        </pc:spChg>
        <pc:spChg chg="add mod">
          <ac:chgData name="麻紀子 安藤" userId="f57c86bd-9ed1-4815-9cc7-ddf6c5dbd787" providerId="ADAL" clId="{FB572290-2D48-4B7D-AC8D-1DC6F4A2FE9B}" dt="2018-08-30T15:02:20.665" v="15527" actId="1035"/>
          <ac:spMkLst>
            <pc:docMk/>
            <pc:sldMk cId="587792419" sldId="280"/>
            <ac:spMk id="37" creationId="{C3FD964B-775F-4D80-BBB7-4BBD5AAC06B7}"/>
          </ac:spMkLst>
        </pc:spChg>
        <pc:spChg chg="add mod">
          <ac:chgData name="麻紀子 安藤" userId="f57c86bd-9ed1-4815-9cc7-ddf6c5dbd787" providerId="ADAL" clId="{FB572290-2D48-4B7D-AC8D-1DC6F4A2FE9B}" dt="2018-08-30T14:49:42.890" v="15341" actId="1076"/>
          <ac:spMkLst>
            <pc:docMk/>
            <pc:sldMk cId="587792419" sldId="280"/>
            <ac:spMk id="38" creationId="{540FCDDC-76EC-4C26-B7B2-5AB1CCBD4E61}"/>
          </ac:spMkLst>
        </pc:spChg>
        <pc:spChg chg="add mod">
          <ac:chgData name="麻紀子 安藤" userId="f57c86bd-9ed1-4815-9cc7-ddf6c5dbd787" providerId="ADAL" clId="{FB572290-2D48-4B7D-AC8D-1DC6F4A2FE9B}" dt="2018-08-30T14:50:53.227" v="15385" actId="1037"/>
          <ac:spMkLst>
            <pc:docMk/>
            <pc:sldMk cId="587792419" sldId="280"/>
            <ac:spMk id="41" creationId="{1CD9AE09-21A1-4714-8034-4185E8AC8C1A}"/>
          </ac:spMkLst>
        </pc:spChg>
        <pc:spChg chg="add mod">
          <ac:chgData name="麻紀子 安藤" userId="f57c86bd-9ed1-4815-9cc7-ddf6c5dbd787" providerId="ADAL" clId="{FB572290-2D48-4B7D-AC8D-1DC6F4A2FE9B}" dt="2018-08-30T14:59:59.038" v="15446" actId="1036"/>
          <ac:spMkLst>
            <pc:docMk/>
            <pc:sldMk cId="587792419" sldId="280"/>
            <ac:spMk id="44" creationId="{4CD44612-9CE9-443A-BE85-3AB8AA204D28}"/>
          </ac:spMkLst>
        </pc:spChg>
        <pc:spChg chg="add mod">
          <ac:chgData name="麻紀子 安藤" userId="f57c86bd-9ed1-4815-9cc7-ddf6c5dbd787" providerId="ADAL" clId="{FB572290-2D48-4B7D-AC8D-1DC6F4A2FE9B}" dt="2018-08-31T01:21:40.582" v="17013" actId="14100"/>
          <ac:spMkLst>
            <pc:docMk/>
            <pc:sldMk cId="587792419" sldId="280"/>
            <ac:spMk id="47" creationId="{F391012C-0A83-4E9B-B57F-473A87FB6FD1}"/>
          </ac:spMkLst>
        </pc:spChg>
        <pc:grpChg chg="add mod">
          <ac:chgData name="麻紀子 安藤" userId="f57c86bd-9ed1-4815-9cc7-ddf6c5dbd787" providerId="ADAL" clId="{FB572290-2D48-4B7D-AC8D-1DC6F4A2FE9B}" dt="2018-08-30T14:47:31.924" v="15282" actId="1076"/>
          <ac:grpSpMkLst>
            <pc:docMk/>
            <pc:sldMk cId="587792419" sldId="280"/>
            <ac:grpSpMk id="3" creationId="{C47CAA14-DFEA-4030-A0AB-A2E6C69F913E}"/>
          </ac:grpSpMkLst>
        </pc:grpChg>
        <pc:grpChg chg="add mod">
          <ac:chgData name="麻紀子 安藤" userId="f57c86bd-9ed1-4815-9cc7-ddf6c5dbd787" providerId="ADAL" clId="{FB572290-2D48-4B7D-AC8D-1DC6F4A2FE9B}" dt="2018-08-30T14:47:16.844" v="15277" actId="164"/>
          <ac:grpSpMkLst>
            <pc:docMk/>
            <pc:sldMk cId="587792419" sldId="280"/>
            <ac:grpSpMk id="21" creationId="{D735EE44-3CC9-4E92-8ED2-E85DED589125}"/>
          </ac:grpSpMkLst>
        </pc:grpChg>
        <pc:grpChg chg="add mod">
          <ac:chgData name="麻紀子 安藤" userId="f57c86bd-9ed1-4815-9cc7-ddf6c5dbd787" providerId="ADAL" clId="{FB572290-2D48-4B7D-AC8D-1DC6F4A2FE9B}" dt="2018-08-30T14:47:19.702" v="15278" actId="1076"/>
          <ac:grpSpMkLst>
            <pc:docMk/>
            <pc:sldMk cId="587792419" sldId="280"/>
            <ac:grpSpMk id="23" creationId="{9C7D5AAE-8FCD-499B-8564-BADF3970582C}"/>
          </ac:grpSpMkLst>
        </pc:grpChg>
        <pc:graphicFrameChg chg="del">
          <ac:chgData name="麻紀子 安藤" userId="f57c86bd-9ed1-4815-9cc7-ddf6c5dbd787" providerId="ADAL" clId="{FB572290-2D48-4B7D-AC8D-1DC6F4A2FE9B}" dt="2018-08-29T07:46:21.912" v="5234" actId="478"/>
          <ac:graphicFrameMkLst>
            <pc:docMk/>
            <pc:sldMk cId="587792419" sldId="280"/>
            <ac:graphicFrameMk id="2" creationId="{72DC7177-3EBD-4F6C-A8EF-D1DEBC205566}"/>
          </ac:graphicFrameMkLst>
        </pc:graphicFrameChg>
        <pc:picChg chg="del mod">
          <ac:chgData name="麻紀子 安藤" userId="f57c86bd-9ed1-4815-9cc7-ddf6c5dbd787" providerId="ADAL" clId="{FB572290-2D48-4B7D-AC8D-1DC6F4A2FE9B}" dt="2018-08-31T01:50:37.191" v="17541" actId="1037"/>
          <ac:picMkLst>
            <pc:docMk/>
            <pc:sldMk cId="587792419" sldId="280"/>
            <ac:picMk id="4" creationId="{80D73DCE-A44D-45A4-B2DC-119A2EDF6709}"/>
          </ac:picMkLst>
        </pc:picChg>
        <pc:picChg chg="del mod">
          <ac:chgData name="麻紀子 安藤" userId="f57c86bd-9ed1-4815-9cc7-ddf6c5dbd787" providerId="ADAL" clId="{FB572290-2D48-4B7D-AC8D-1DC6F4A2FE9B}" dt="2018-08-31T01:49:30.756" v="17519" actId="1037"/>
          <ac:picMkLst>
            <pc:docMk/>
            <pc:sldMk cId="587792419" sldId="280"/>
            <ac:picMk id="8" creationId="{30A19768-1C6B-4F7A-8AAD-4C4BDAD52A44}"/>
          </ac:picMkLst>
        </pc:picChg>
        <pc:picChg chg="del mod modCrop">
          <ac:chgData name="麻紀子 安藤" userId="f57c86bd-9ed1-4815-9cc7-ddf6c5dbd787" providerId="ADAL" clId="{FB572290-2D48-4B7D-AC8D-1DC6F4A2FE9B}" dt="2018-08-30T14:42:56.494" v="15219" actId="478"/>
          <ac:picMkLst>
            <pc:docMk/>
            <pc:sldMk cId="587792419" sldId="280"/>
            <ac:picMk id="8" creationId="{26039A52-071F-487D-923B-DF8A26B58970}"/>
          </ac:picMkLst>
        </pc:picChg>
        <pc:picChg chg="del mod">
          <ac:chgData name="麻紀子 安藤" userId="f57c86bd-9ed1-4815-9cc7-ddf6c5dbd787" providerId="ADAL" clId="{FB572290-2D48-4B7D-AC8D-1DC6F4A2FE9B}" dt="2018-08-30T14:42:54.415" v="15218" actId="478"/>
          <ac:picMkLst>
            <pc:docMk/>
            <pc:sldMk cId="587792419" sldId="280"/>
            <ac:picMk id="9" creationId="{43BC4426-D753-4B4D-9BBF-6DAAA483CC92}"/>
          </ac:picMkLst>
        </pc:picChg>
        <pc:picChg chg="mod">
          <ac:chgData name="麻紀子 安藤" userId="f57c86bd-9ed1-4815-9cc7-ddf6c5dbd787" providerId="ADAL" clId="{FB572290-2D48-4B7D-AC8D-1DC6F4A2FE9B}" dt="2018-08-31T01:49:55.696" v="17528" actId="1076"/>
          <ac:picMkLst>
            <pc:docMk/>
            <pc:sldMk cId="587792419" sldId="280"/>
            <ac:picMk id="9" creationId="{A19DA608-9348-494E-9004-CC53D1A22A58}"/>
          </ac:picMkLst>
        </pc:picChg>
        <pc:picChg chg="mod">
          <ac:chgData name="麻紀子 安藤" userId="f57c86bd-9ed1-4815-9cc7-ddf6c5dbd787" providerId="ADAL" clId="{FB572290-2D48-4B7D-AC8D-1DC6F4A2FE9B}" dt="2018-08-31T01:49:52.367" v="17527" actId="1076"/>
          <ac:picMkLst>
            <pc:docMk/>
            <pc:sldMk cId="587792419" sldId="280"/>
            <ac:picMk id="15" creationId="{7AD2D92A-136D-4066-9514-99922B61FDCC}"/>
          </ac:picMkLst>
        </pc:picChg>
        <pc:picChg chg="mod modCrop">
          <ac:chgData name="麻紀子 安藤" userId="f57c86bd-9ed1-4815-9cc7-ddf6c5dbd787" providerId="ADAL" clId="{FB572290-2D48-4B7D-AC8D-1DC6F4A2FE9B}" dt="2018-08-31T01:50:27.996" v="17540" actId="1035"/>
          <ac:picMkLst>
            <pc:docMk/>
            <pc:sldMk cId="587792419" sldId="280"/>
            <ac:picMk id="17" creationId="{9778F494-7459-4986-AD9D-F4401EADF7EF}"/>
          </ac:picMkLst>
        </pc:picChg>
        <pc:picChg chg="del mod">
          <ac:chgData name="麻紀子 安藤" userId="f57c86bd-9ed1-4815-9cc7-ddf6c5dbd787" providerId="ADAL" clId="{FB572290-2D48-4B7D-AC8D-1DC6F4A2FE9B}" dt="2018-08-31T01:48:50.255" v="17512" actId="1037"/>
          <ac:picMkLst>
            <pc:docMk/>
            <pc:sldMk cId="587792419" sldId="280"/>
            <ac:picMk id="18" creationId="{3496E8A6-E558-4312-8590-34F3D9CBFA61}"/>
          </ac:picMkLst>
        </pc:picChg>
        <pc:picChg chg="del mod">
          <ac:chgData name="麻紀子 安藤" userId="f57c86bd-9ed1-4815-9cc7-ddf6c5dbd787" providerId="ADAL" clId="{FB572290-2D48-4B7D-AC8D-1DC6F4A2FE9B}" dt="2018-08-31T01:49:09.524" v="17516" actId="1037"/>
          <ac:picMkLst>
            <pc:docMk/>
            <pc:sldMk cId="587792419" sldId="280"/>
            <ac:picMk id="19" creationId="{02D486BA-E81C-4851-A3E2-D6D5A1E98574}"/>
          </ac:picMkLst>
        </pc:picChg>
        <pc:picChg chg="mod">
          <ac:chgData name="麻紀子 安藤" userId="f57c86bd-9ed1-4815-9cc7-ddf6c5dbd787" providerId="ADAL" clId="{FB572290-2D48-4B7D-AC8D-1DC6F4A2FE9B}" dt="2018-08-31T01:50:53.320" v="17556" actId="1035"/>
          <ac:picMkLst>
            <pc:docMk/>
            <pc:sldMk cId="587792419" sldId="280"/>
            <ac:picMk id="24" creationId="{08D8FE2E-5FD4-46DA-8BFF-624415381727}"/>
          </ac:picMkLst>
        </pc:picChg>
        <pc:picChg chg="mod">
          <ac:chgData name="麻紀子 安藤" userId="f57c86bd-9ed1-4815-9cc7-ddf6c5dbd787" providerId="ADAL" clId="{FB572290-2D48-4B7D-AC8D-1DC6F4A2FE9B}" dt="2018-08-31T01:51:17.065" v="17563" actId="1038"/>
          <ac:picMkLst>
            <pc:docMk/>
            <pc:sldMk cId="587792419" sldId="280"/>
            <ac:picMk id="25" creationId="{C66C2B29-FF5B-476D-A8D6-D63B54B465AB}"/>
          </ac:picMkLst>
        </pc:picChg>
        <pc:picChg chg="add del mod modCrop">
          <ac:chgData name="麻紀子 安藤" userId="f57c86bd-9ed1-4815-9cc7-ddf6c5dbd787" providerId="ADAL" clId="{FB572290-2D48-4B7D-AC8D-1DC6F4A2FE9B}" dt="2018-08-30T14:58:54.715" v="15427" actId="478"/>
          <ac:picMkLst>
            <pc:docMk/>
            <pc:sldMk cId="587792419" sldId="280"/>
            <ac:picMk id="42" creationId="{1DA22253-4B9A-490D-AFBA-6E1375A5C0F9}"/>
          </ac:picMkLst>
        </pc:picChg>
        <pc:picChg chg="del mod">
          <ac:chgData name="麻紀子 安藤" userId="f57c86bd-9ed1-4815-9cc7-ddf6c5dbd787" providerId="ADAL" clId="{FB572290-2D48-4B7D-AC8D-1DC6F4A2FE9B}" dt="2018-08-31T01:51:00.504" v="17557" actId="1037"/>
          <ac:picMkLst>
            <pc:docMk/>
            <pc:sldMk cId="587792419" sldId="280"/>
            <ac:picMk id="1026" creationId="{D35471FD-6426-4826-A037-A24A53D4E545}"/>
          </ac:picMkLst>
        </pc:picChg>
        <pc:picChg chg="del mod">
          <ac:chgData name="麻紀子 安藤" userId="f57c86bd-9ed1-4815-9cc7-ddf6c5dbd787" providerId="ADAL" clId="{FB572290-2D48-4B7D-AC8D-1DC6F4A2FE9B}" dt="2018-08-31T01:49:58.141" v="17529" actId="1037"/>
          <ac:picMkLst>
            <pc:docMk/>
            <pc:sldMk cId="587792419" sldId="280"/>
            <ac:picMk id="1027" creationId="{681A7BF8-12D0-4E47-A5C3-C1B9861CA17A}"/>
          </ac:picMkLst>
        </pc:picChg>
        <pc:cxnChg chg="add mod">
          <ac:chgData name="麻紀子 安藤" userId="f57c86bd-9ed1-4815-9cc7-ddf6c5dbd787" providerId="ADAL" clId="{FB572290-2D48-4B7D-AC8D-1DC6F4A2FE9B}" dt="2018-08-29T07:49:40.848" v="5402" actId="692"/>
          <ac:cxnSpMkLst>
            <pc:docMk/>
            <pc:sldMk cId="587792419" sldId="280"/>
            <ac:cxnSpMk id="5" creationId="{0FA8B381-A1B4-43CD-830F-F8C4185CE3C4}"/>
          </ac:cxnSpMkLst>
        </pc:cxnChg>
        <pc:cxnChg chg="add del mod">
          <ac:chgData name="麻紀子 安藤" userId="f57c86bd-9ed1-4815-9cc7-ddf6c5dbd787" providerId="ADAL" clId="{FB572290-2D48-4B7D-AC8D-1DC6F4A2FE9B}" dt="2018-08-29T07:55:00.112" v="5550" actId="478"/>
          <ac:cxnSpMkLst>
            <pc:docMk/>
            <pc:sldMk cId="587792419" sldId="280"/>
            <ac:cxnSpMk id="9" creationId="{57A45213-7743-496F-A6BF-0AC64A4875C2}"/>
          </ac:cxnSpMkLst>
        </pc:cxnChg>
        <pc:cxnChg chg="add del mod">
          <ac:chgData name="麻紀子 安藤" userId="f57c86bd-9ed1-4815-9cc7-ddf6c5dbd787" providerId="ADAL" clId="{FB572290-2D48-4B7D-AC8D-1DC6F4A2FE9B}" dt="2018-08-29T07:54:59.668" v="5549" actId="478"/>
          <ac:cxnSpMkLst>
            <pc:docMk/>
            <pc:sldMk cId="587792419" sldId="280"/>
            <ac:cxnSpMk id="23" creationId="{F0C920B9-9DB5-460B-B68F-DFAAB9D35EFE}"/>
          </ac:cxnSpMkLst>
        </pc:cxnChg>
        <pc:cxnChg chg="add del mod">
          <ac:chgData name="麻紀子 安藤" userId="f57c86bd-9ed1-4815-9cc7-ddf6c5dbd787" providerId="ADAL" clId="{FB572290-2D48-4B7D-AC8D-1DC6F4A2FE9B}" dt="2018-08-29T07:54:58.221" v="5548" actId="478"/>
          <ac:cxnSpMkLst>
            <pc:docMk/>
            <pc:sldMk cId="587792419" sldId="280"/>
            <ac:cxnSpMk id="27" creationId="{54D55167-9D87-4828-9EF3-92824147E530}"/>
          </ac:cxnSpMkLst>
        </pc:cxnChg>
        <pc:cxnChg chg="add mod">
          <ac:chgData name="麻紀子 安藤" userId="f57c86bd-9ed1-4815-9cc7-ddf6c5dbd787" providerId="ADAL" clId="{FB572290-2D48-4B7D-AC8D-1DC6F4A2FE9B}" dt="2018-08-30T14:48:34.424" v="15295" actId="14100"/>
          <ac:cxnSpMkLst>
            <pc:docMk/>
            <pc:sldMk cId="587792419" sldId="280"/>
            <ac:cxnSpMk id="28" creationId="{A23516AD-518F-4B13-9A0D-4AAA1E98104E}"/>
          </ac:cxnSpMkLst>
        </pc:cxnChg>
        <pc:cxnChg chg="add mod">
          <ac:chgData name="麻紀子 安藤" userId="f57c86bd-9ed1-4815-9cc7-ddf6c5dbd787" providerId="ADAL" clId="{FB572290-2D48-4B7D-AC8D-1DC6F4A2FE9B}" dt="2018-08-30T14:50:17.229" v="15362" actId="1037"/>
          <ac:cxnSpMkLst>
            <pc:docMk/>
            <pc:sldMk cId="587792419" sldId="280"/>
            <ac:cxnSpMk id="34" creationId="{688A1BC6-F985-4443-808F-6658FE7BB747}"/>
          </ac:cxnSpMkLst>
        </pc:cxnChg>
        <pc:cxnChg chg="add mod">
          <ac:chgData name="麻紀子 安藤" userId="f57c86bd-9ed1-4815-9cc7-ddf6c5dbd787" providerId="ADAL" clId="{FB572290-2D48-4B7D-AC8D-1DC6F4A2FE9B}" dt="2018-08-30T14:49:11.083" v="15316" actId="1076"/>
          <ac:cxnSpMkLst>
            <pc:docMk/>
            <pc:sldMk cId="587792419" sldId="280"/>
            <ac:cxnSpMk id="36" creationId="{78BB2319-7727-4566-B815-03B7F058CEB7}"/>
          </ac:cxnSpMkLst>
        </pc:cxnChg>
        <pc:cxnChg chg="add del mod">
          <ac:chgData name="麻紀子 安藤" userId="f57c86bd-9ed1-4815-9cc7-ddf6c5dbd787" providerId="ADAL" clId="{FB572290-2D48-4B7D-AC8D-1DC6F4A2FE9B}" dt="2018-08-30T14:59:09.230" v="15430" actId="478"/>
          <ac:cxnSpMkLst>
            <pc:docMk/>
            <pc:sldMk cId="587792419" sldId="280"/>
            <ac:cxnSpMk id="40" creationId="{7EEC9F41-69A5-461A-B772-71E52321B806}"/>
          </ac:cxnSpMkLst>
        </pc:cxnChg>
      </pc:sldChg>
      <pc:sldChg chg="addSp delSp modSp add modNotesTx">
        <pc:chgData name="麻紀子 安藤" userId="f57c86bd-9ed1-4815-9cc7-ddf6c5dbd787" providerId="ADAL" clId="{FB572290-2D48-4B7D-AC8D-1DC6F4A2FE9B}" dt="2018-09-01T13:16:27.816" v="23913" actId="6549"/>
        <pc:sldMkLst>
          <pc:docMk/>
          <pc:sldMk cId="2341242649" sldId="281"/>
        </pc:sldMkLst>
        <pc:spChg chg="mod">
          <ac:chgData name="麻紀子 安藤" userId="f57c86bd-9ed1-4815-9cc7-ddf6c5dbd787" providerId="ADAL" clId="{FB572290-2D48-4B7D-AC8D-1DC6F4A2FE9B}" dt="2018-08-30T13:46:30.517" v="13928" actId="1038"/>
          <ac:spMkLst>
            <pc:docMk/>
            <pc:sldMk cId="2341242649" sldId="281"/>
            <ac:spMk id="2" creationId="{55235157-323D-4F05-92C0-ACA940248262}"/>
          </ac:spMkLst>
        </pc:spChg>
        <pc:spChg chg="mod">
          <ac:chgData name="麻紀子 安藤" userId="f57c86bd-9ed1-4815-9cc7-ddf6c5dbd787" providerId="ADAL" clId="{FB572290-2D48-4B7D-AC8D-1DC6F4A2FE9B}" dt="2018-08-30T14:09:47.171" v="14728" actId="1038"/>
          <ac:spMkLst>
            <pc:docMk/>
            <pc:sldMk cId="2341242649" sldId="281"/>
            <ac:spMk id="3" creationId="{444CC0A8-58A0-462B-A983-F7652825E4D0}"/>
          </ac:spMkLst>
        </pc:spChg>
        <pc:spChg chg="del mod">
          <ac:chgData name="麻紀子 安藤" userId="f57c86bd-9ed1-4815-9cc7-ddf6c5dbd787" providerId="ADAL" clId="{FB572290-2D48-4B7D-AC8D-1DC6F4A2FE9B}" dt="2018-08-30T13:39:33.829" v="13587" actId="478"/>
          <ac:spMkLst>
            <pc:docMk/>
            <pc:sldMk cId="2341242649" sldId="281"/>
            <ac:spMk id="4" creationId="{B1D2B8F4-A8F8-4C89-A42A-DB6FBEB203A7}"/>
          </ac:spMkLst>
        </pc:spChg>
        <pc:spChg chg="mod">
          <ac:chgData name="麻紀子 安藤" userId="f57c86bd-9ed1-4815-9cc7-ddf6c5dbd787" providerId="ADAL" clId="{FB572290-2D48-4B7D-AC8D-1DC6F4A2FE9B}" dt="2018-08-30T13:53:55.432" v="14149" actId="1076"/>
          <ac:spMkLst>
            <pc:docMk/>
            <pc:sldMk cId="2341242649" sldId="281"/>
            <ac:spMk id="5" creationId="{D955A21D-0D1C-4FF4-A818-9F158F51367A}"/>
          </ac:spMkLst>
        </pc:spChg>
        <pc:spChg chg="del">
          <ac:chgData name="麻紀子 安藤" userId="f57c86bd-9ed1-4815-9cc7-ddf6c5dbd787" providerId="ADAL" clId="{FB572290-2D48-4B7D-AC8D-1DC6F4A2FE9B}" dt="2018-08-30T09:46:35.151" v="12221" actId="478"/>
          <ac:spMkLst>
            <pc:docMk/>
            <pc:sldMk cId="2341242649" sldId="281"/>
            <ac:spMk id="6" creationId="{863BF31F-1CA7-46A9-A3FB-0C274E827B46}"/>
          </ac:spMkLst>
        </pc:spChg>
        <pc:spChg chg="mod">
          <ac:chgData name="麻紀子 安藤" userId="f57c86bd-9ed1-4815-9cc7-ddf6c5dbd787" providerId="ADAL" clId="{FB572290-2D48-4B7D-AC8D-1DC6F4A2FE9B}" dt="2018-08-30T14:03:54.942" v="14619" actId="255"/>
          <ac:spMkLst>
            <pc:docMk/>
            <pc:sldMk cId="2341242649" sldId="281"/>
            <ac:spMk id="7" creationId="{1B0285FF-0517-4E6D-8992-2B45813E5009}"/>
          </ac:spMkLst>
        </pc:spChg>
        <pc:spChg chg="del">
          <ac:chgData name="麻紀子 安藤" userId="f57c86bd-9ed1-4815-9cc7-ddf6c5dbd787" providerId="ADAL" clId="{FB572290-2D48-4B7D-AC8D-1DC6F4A2FE9B}" dt="2018-08-30T09:46:29.300" v="12219" actId="478"/>
          <ac:spMkLst>
            <pc:docMk/>
            <pc:sldMk cId="2341242649" sldId="281"/>
            <ac:spMk id="10" creationId="{74765F02-8A70-4693-B2A9-F47CADC0526B}"/>
          </ac:spMkLst>
        </pc:spChg>
        <pc:spChg chg="mod">
          <ac:chgData name="麻紀子 安藤" userId="f57c86bd-9ed1-4815-9cc7-ddf6c5dbd787" providerId="ADAL" clId="{FB572290-2D48-4B7D-AC8D-1DC6F4A2FE9B}" dt="2018-08-30T14:10:27.459" v="14769" actId="20577"/>
          <ac:spMkLst>
            <pc:docMk/>
            <pc:sldMk cId="2341242649" sldId="281"/>
            <ac:spMk id="11" creationId="{00000000-0000-0000-0000-000000000000}"/>
          </ac:spMkLst>
        </pc:spChg>
        <pc:spChg chg="del">
          <ac:chgData name="麻紀子 安藤" userId="f57c86bd-9ed1-4815-9cc7-ddf6c5dbd787" providerId="ADAL" clId="{FB572290-2D48-4B7D-AC8D-1DC6F4A2FE9B}" dt="2018-08-30T09:46:49.544" v="12226" actId="478"/>
          <ac:spMkLst>
            <pc:docMk/>
            <pc:sldMk cId="2341242649" sldId="281"/>
            <ac:spMk id="14" creationId="{B218B15A-00A6-4F6B-B501-FE560C5996B9}"/>
          </ac:spMkLst>
        </pc:spChg>
        <pc:spChg chg="add mod">
          <ac:chgData name="麻紀子 安藤" userId="f57c86bd-9ed1-4815-9cc7-ddf6c5dbd787" providerId="ADAL" clId="{FB572290-2D48-4B7D-AC8D-1DC6F4A2FE9B}" dt="2018-08-30T14:09:47.171" v="14728" actId="1038"/>
          <ac:spMkLst>
            <pc:docMk/>
            <pc:sldMk cId="2341242649" sldId="281"/>
            <ac:spMk id="20" creationId="{9B8A3839-5F6B-4D26-9C75-2F721AD595E0}"/>
          </ac:spMkLst>
        </pc:spChg>
        <pc:spChg chg="add mod">
          <ac:chgData name="麻紀子 安藤" userId="f57c86bd-9ed1-4815-9cc7-ddf6c5dbd787" providerId="ADAL" clId="{FB572290-2D48-4B7D-AC8D-1DC6F4A2FE9B}" dt="2018-08-30T13:46:51.110" v="13931" actId="164"/>
          <ac:spMkLst>
            <pc:docMk/>
            <pc:sldMk cId="2341242649" sldId="281"/>
            <ac:spMk id="25" creationId="{448A0EAF-6B59-4B65-89C9-AF4697218724}"/>
          </ac:spMkLst>
        </pc:spChg>
        <pc:spChg chg="add del mod">
          <ac:chgData name="麻紀子 安藤" userId="f57c86bd-9ed1-4815-9cc7-ddf6c5dbd787" providerId="ADAL" clId="{FB572290-2D48-4B7D-AC8D-1DC6F4A2FE9B}" dt="2018-08-30T13:52:42.083" v="14127" actId="478"/>
          <ac:spMkLst>
            <pc:docMk/>
            <pc:sldMk cId="2341242649" sldId="281"/>
            <ac:spMk id="29" creationId="{E57C6885-BB27-460B-ABB1-FC0D7734FCDC}"/>
          </ac:spMkLst>
        </pc:spChg>
        <pc:spChg chg="add del mod">
          <ac:chgData name="麻紀子 安藤" userId="f57c86bd-9ed1-4815-9cc7-ddf6c5dbd787" providerId="ADAL" clId="{FB572290-2D48-4B7D-AC8D-1DC6F4A2FE9B}" dt="2018-08-30T13:42:52.995" v="13726" actId="478"/>
          <ac:spMkLst>
            <pc:docMk/>
            <pc:sldMk cId="2341242649" sldId="281"/>
            <ac:spMk id="37" creationId="{3465AFC8-7DAC-449E-97DF-A2721E292CD4}"/>
          </ac:spMkLst>
        </pc:spChg>
        <pc:spChg chg="mod">
          <ac:chgData name="麻紀子 安藤" userId="f57c86bd-9ed1-4815-9cc7-ddf6c5dbd787" providerId="ADAL" clId="{FB572290-2D48-4B7D-AC8D-1DC6F4A2FE9B}" dt="2018-08-30T14:02:44.055" v="14550" actId="1076"/>
          <ac:spMkLst>
            <pc:docMk/>
            <pc:sldMk cId="2341242649" sldId="281"/>
            <ac:spMk id="38" creationId="{97005E9A-B3B1-4AE4-823C-03F744291307}"/>
          </ac:spMkLst>
        </pc:spChg>
        <pc:spChg chg="del">
          <ac:chgData name="麻紀子 安藤" userId="f57c86bd-9ed1-4815-9cc7-ddf6c5dbd787" providerId="ADAL" clId="{FB572290-2D48-4B7D-AC8D-1DC6F4A2FE9B}" dt="2018-08-30T09:46:24.678" v="12216" actId="478"/>
          <ac:spMkLst>
            <pc:docMk/>
            <pc:sldMk cId="2341242649" sldId="281"/>
            <ac:spMk id="39" creationId="{FBA034AF-7932-43BA-A46B-9AAAC93A7C48}"/>
          </ac:spMkLst>
        </pc:spChg>
        <pc:spChg chg="del">
          <ac:chgData name="麻紀子 安藤" userId="f57c86bd-9ed1-4815-9cc7-ddf6c5dbd787" providerId="ADAL" clId="{FB572290-2D48-4B7D-AC8D-1DC6F4A2FE9B}" dt="2018-08-30T09:46:27.864" v="12218" actId="478"/>
          <ac:spMkLst>
            <pc:docMk/>
            <pc:sldMk cId="2341242649" sldId="281"/>
            <ac:spMk id="40" creationId="{3AE3BE79-8D79-48F3-AB66-60954EBE6522}"/>
          </ac:spMkLst>
        </pc:spChg>
        <pc:spChg chg="del">
          <ac:chgData name="麻紀子 安藤" userId="f57c86bd-9ed1-4815-9cc7-ddf6c5dbd787" providerId="ADAL" clId="{FB572290-2D48-4B7D-AC8D-1DC6F4A2FE9B}" dt="2018-08-30T09:46:26.328" v="12217" actId="478"/>
          <ac:spMkLst>
            <pc:docMk/>
            <pc:sldMk cId="2341242649" sldId="281"/>
            <ac:spMk id="42" creationId="{1E865544-B1F0-4E3F-A7E4-227B142B65DE}"/>
          </ac:spMkLst>
        </pc:spChg>
        <pc:spChg chg="add mod">
          <ac:chgData name="麻紀子 安藤" userId="f57c86bd-9ed1-4815-9cc7-ddf6c5dbd787" providerId="ADAL" clId="{FB572290-2D48-4B7D-AC8D-1DC6F4A2FE9B}" dt="2018-08-30T13:46:51.110" v="13931" actId="164"/>
          <ac:spMkLst>
            <pc:docMk/>
            <pc:sldMk cId="2341242649" sldId="281"/>
            <ac:spMk id="43" creationId="{DD2A6446-7962-41FB-B764-DB5795B2145A}"/>
          </ac:spMkLst>
        </pc:spChg>
        <pc:spChg chg="del mod">
          <ac:chgData name="麻紀子 安藤" userId="f57c86bd-9ed1-4815-9cc7-ddf6c5dbd787" providerId="ADAL" clId="{FB572290-2D48-4B7D-AC8D-1DC6F4A2FE9B}" dt="2018-08-30T13:47:50.991" v="13994" actId="478"/>
          <ac:spMkLst>
            <pc:docMk/>
            <pc:sldMk cId="2341242649" sldId="281"/>
            <ac:spMk id="49" creationId="{ECCBBB85-4EE4-49A9-88C4-1EEC77A0AB74}"/>
          </ac:spMkLst>
        </pc:spChg>
        <pc:spChg chg="add mod">
          <ac:chgData name="麻紀子 安藤" userId="f57c86bd-9ed1-4815-9cc7-ddf6c5dbd787" providerId="ADAL" clId="{FB572290-2D48-4B7D-AC8D-1DC6F4A2FE9B}" dt="2018-08-30T14:03:08.693" v="14589" actId="164"/>
          <ac:spMkLst>
            <pc:docMk/>
            <pc:sldMk cId="2341242649" sldId="281"/>
            <ac:spMk id="54" creationId="{1A43A3FF-22B5-4EAA-8D83-EDC38171FF02}"/>
          </ac:spMkLst>
        </pc:spChg>
        <pc:spChg chg="add mod">
          <ac:chgData name="麻紀子 安藤" userId="f57c86bd-9ed1-4815-9cc7-ddf6c5dbd787" providerId="ADAL" clId="{FB572290-2D48-4B7D-AC8D-1DC6F4A2FE9B}" dt="2018-08-30T14:09:47.171" v="14728" actId="1038"/>
          <ac:spMkLst>
            <pc:docMk/>
            <pc:sldMk cId="2341242649" sldId="281"/>
            <ac:spMk id="57" creationId="{FD0D13F0-1633-41FB-8717-AF15B70A9DBB}"/>
          </ac:spMkLst>
        </pc:spChg>
        <pc:spChg chg="add mod">
          <ac:chgData name="麻紀子 安藤" userId="f57c86bd-9ed1-4815-9cc7-ddf6c5dbd787" providerId="ADAL" clId="{FB572290-2D48-4B7D-AC8D-1DC6F4A2FE9B}" dt="2018-08-30T14:01:51.341" v="14539" actId="207"/>
          <ac:spMkLst>
            <pc:docMk/>
            <pc:sldMk cId="2341242649" sldId="281"/>
            <ac:spMk id="60" creationId="{112BD382-3C90-4C4F-9432-AD8FD79C8EB3}"/>
          </ac:spMkLst>
        </pc:spChg>
        <pc:spChg chg="add mod">
          <ac:chgData name="麻紀子 安藤" userId="f57c86bd-9ed1-4815-9cc7-ddf6c5dbd787" providerId="ADAL" clId="{FB572290-2D48-4B7D-AC8D-1DC6F4A2FE9B}" dt="2018-08-30T14:02:06.046" v="14541" actId="207"/>
          <ac:spMkLst>
            <pc:docMk/>
            <pc:sldMk cId="2341242649" sldId="281"/>
            <ac:spMk id="62" creationId="{D1BC8482-4C02-41D6-98BD-9BC965D4E2BD}"/>
          </ac:spMkLst>
        </pc:spChg>
        <pc:spChg chg="add del mod">
          <ac:chgData name="麻紀子 安藤" userId="f57c86bd-9ed1-4815-9cc7-ddf6c5dbd787" providerId="ADAL" clId="{FB572290-2D48-4B7D-AC8D-1DC6F4A2FE9B}" dt="2018-08-30T14:04:56.829" v="14707" actId="478"/>
          <ac:spMkLst>
            <pc:docMk/>
            <pc:sldMk cId="2341242649" sldId="281"/>
            <ac:spMk id="63" creationId="{750D60B7-6C05-4158-A8C1-6886C30A27D3}"/>
          </ac:spMkLst>
        </pc:spChg>
        <pc:grpChg chg="add mod">
          <ac:chgData name="麻紀子 安藤" userId="f57c86bd-9ed1-4815-9cc7-ddf6c5dbd787" providerId="ADAL" clId="{FB572290-2D48-4B7D-AC8D-1DC6F4A2FE9B}" dt="2018-08-30T14:03:08.693" v="14589" actId="164"/>
          <ac:grpSpMkLst>
            <pc:docMk/>
            <pc:sldMk cId="2341242649" sldId="281"/>
            <ac:grpSpMk id="26" creationId="{68EA39A4-D0D9-437F-92B9-9CBDF6965DDC}"/>
          </ac:grpSpMkLst>
        </pc:grpChg>
        <pc:grpChg chg="add mod">
          <ac:chgData name="麻紀子 安藤" userId="f57c86bd-9ed1-4815-9cc7-ddf6c5dbd787" providerId="ADAL" clId="{FB572290-2D48-4B7D-AC8D-1DC6F4A2FE9B}" dt="2018-08-30T14:10:10.939" v="14761" actId="1076"/>
          <ac:grpSpMkLst>
            <pc:docMk/>
            <pc:sldMk cId="2341242649" sldId="281"/>
            <ac:grpSpMk id="31" creationId="{6FED7C0F-A378-4195-BCBD-765DF298276F}"/>
          </ac:grpSpMkLst>
        </pc:grpChg>
        <pc:grpChg chg="add del mod">
          <ac:chgData name="麻紀子 安藤" userId="f57c86bd-9ed1-4815-9cc7-ddf6c5dbd787" providerId="ADAL" clId="{FB572290-2D48-4B7D-AC8D-1DC6F4A2FE9B}" dt="2018-08-30T13:46:51.110" v="13931" actId="164"/>
          <ac:grpSpMkLst>
            <pc:docMk/>
            <pc:sldMk cId="2341242649" sldId="281"/>
            <ac:grpSpMk id="56" creationId="{8941A7A4-7A11-4060-99A0-D6532A379C17}"/>
          </ac:grpSpMkLst>
        </pc:grpChg>
        <pc:picChg chg="add del mod modCrop">
          <ac:chgData name="麻紀子 安藤" userId="f57c86bd-9ed1-4815-9cc7-ddf6c5dbd787" providerId="ADAL" clId="{FB572290-2D48-4B7D-AC8D-1DC6F4A2FE9B}" dt="2018-08-31T01:52:57.013" v="17591" actId="1076"/>
          <ac:picMkLst>
            <pc:docMk/>
            <pc:sldMk cId="2341242649" sldId="281"/>
            <ac:picMk id="6" creationId="{D505FFA7-1C0B-4C27-9C0B-C8A793B9C734}"/>
          </ac:picMkLst>
        </pc:picChg>
        <pc:picChg chg="del mod">
          <ac:chgData name="麻紀子 安藤" userId="f57c86bd-9ed1-4815-9cc7-ddf6c5dbd787" providerId="ADAL" clId="{FB572290-2D48-4B7D-AC8D-1DC6F4A2FE9B}" dt="2018-08-31T01:53:23.093" v="17593" actId="478"/>
          <ac:picMkLst>
            <pc:docMk/>
            <pc:sldMk cId="2341242649" sldId="281"/>
            <ac:picMk id="10" creationId="{251CF957-00B0-4ED4-AA28-E2C6AEC78C76}"/>
          </ac:picMkLst>
        </pc:picChg>
        <pc:picChg chg="mod modCrop">
          <ac:chgData name="麻紀子 安藤" userId="f57c86bd-9ed1-4815-9cc7-ddf6c5dbd787" providerId="ADAL" clId="{FB572290-2D48-4B7D-AC8D-1DC6F4A2FE9B}" dt="2018-08-30T14:09:47.171" v="14728" actId="1038"/>
          <ac:picMkLst>
            <pc:docMk/>
            <pc:sldMk cId="2341242649" sldId="281"/>
            <ac:picMk id="12" creationId="{BEC0243E-9C1A-4858-9FDB-2BAD03B9AEDC}"/>
          </ac:picMkLst>
        </pc:picChg>
        <pc:picChg chg="add del mod modCrop">
          <ac:chgData name="麻紀子 安藤" userId="f57c86bd-9ed1-4815-9cc7-ddf6c5dbd787" providerId="ADAL" clId="{FB572290-2D48-4B7D-AC8D-1DC6F4A2FE9B}" dt="2018-08-31T01:54:08.162" v="17601" actId="1076"/>
          <ac:picMkLst>
            <pc:docMk/>
            <pc:sldMk cId="2341242649" sldId="281"/>
            <ac:picMk id="14" creationId="{6B2BB6C0-E1F9-4C14-B86D-B330370CBE53}"/>
          </ac:picMkLst>
        </pc:picChg>
        <pc:picChg chg="mod">
          <ac:chgData name="麻紀子 安藤" userId="f57c86bd-9ed1-4815-9cc7-ddf6c5dbd787" providerId="ADAL" clId="{FB572290-2D48-4B7D-AC8D-1DC6F4A2FE9B}" dt="2018-08-31T01:54:24.546" v="17603" actId="1076"/>
          <ac:picMkLst>
            <pc:docMk/>
            <pc:sldMk cId="2341242649" sldId="281"/>
            <ac:picMk id="15" creationId="{4E425DFC-BFD6-41AE-B85C-18F91537FD00}"/>
          </ac:picMkLst>
        </pc:picChg>
        <pc:picChg chg="add del mod modCrop">
          <ac:chgData name="麻紀子 安藤" userId="f57c86bd-9ed1-4815-9cc7-ddf6c5dbd787" providerId="ADAL" clId="{FB572290-2D48-4B7D-AC8D-1DC6F4A2FE9B}" dt="2018-08-31T01:52:03.673" v="17578" actId="478"/>
          <ac:picMkLst>
            <pc:docMk/>
            <pc:sldMk cId="2341242649" sldId="281"/>
            <ac:picMk id="34" creationId="{F731BA60-DC25-44CC-83DA-E7C1ACF86DC6}"/>
          </ac:picMkLst>
        </pc:picChg>
        <pc:cxnChg chg="del">
          <ac:chgData name="麻紀子 安藤" userId="f57c86bd-9ed1-4815-9cc7-ddf6c5dbd787" providerId="ADAL" clId="{FB572290-2D48-4B7D-AC8D-1DC6F4A2FE9B}" dt="2018-08-30T09:46:51.544" v="12227" actId="478"/>
          <ac:cxnSpMkLst>
            <pc:docMk/>
            <pc:sldMk cId="2341242649" sldId="281"/>
            <ac:cxnSpMk id="13" creationId="{24FECB1D-799D-4843-A0EB-D0F71DAF6DC2}"/>
          </ac:cxnSpMkLst>
        </pc:cxnChg>
        <pc:cxnChg chg="del">
          <ac:chgData name="麻紀子 安藤" userId="f57c86bd-9ed1-4815-9cc7-ddf6c5dbd787" providerId="ADAL" clId="{FB572290-2D48-4B7D-AC8D-1DC6F4A2FE9B}" dt="2018-08-30T09:46:59.552" v="12232" actId="478"/>
          <ac:cxnSpMkLst>
            <pc:docMk/>
            <pc:sldMk cId="2341242649" sldId="281"/>
            <ac:cxnSpMk id="15" creationId="{EE492F26-8924-4A8B-A8E8-F301A9D03A7E}"/>
          </ac:cxnSpMkLst>
        </pc:cxnChg>
        <pc:cxnChg chg="add mod">
          <ac:chgData name="麻紀子 安藤" userId="f57c86bd-9ed1-4815-9cc7-ddf6c5dbd787" providerId="ADAL" clId="{FB572290-2D48-4B7D-AC8D-1DC6F4A2FE9B}" dt="2018-08-30T14:09:47.171" v="14728" actId="1038"/>
          <ac:cxnSpMkLst>
            <pc:docMk/>
            <pc:sldMk cId="2341242649" sldId="281"/>
            <ac:cxnSpMk id="17" creationId="{0F77D71D-5AFA-4633-814C-6EB8C23AA13D}"/>
          </ac:cxnSpMkLst>
        </pc:cxnChg>
        <pc:cxnChg chg="del">
          <ac:chgData name="麻紀子 安藤" userId="f57c86bd-9ed1-4815-9cc7-ddf6c5dbd787" providerId="ADAL" clId="{FB572290-2D48-4B7D-AC8D-1DC6F4A2FE9B}" dt="2018-08-30T09:46:57.803" v="12231" actId="478"/>
          <ac:cxnSpMkLst>
            <pc:docMk/>
            <pc:sldMk cId="2341242649" sldId="281"/>
            <ac:cxnSpMk id="18" creationId="{EBBCA028-26EA-4B7F-BC9B-F3EA5FF92FF1}"/>
          </ac:cxnSpMkLst>
        </pc:cxnChg>
        <pc:cxnChg chg="add del mod">
          <ac:chgData name="麻紀子 安藤" userId="f57c86bd-9ed1-4815-9cc7-ddf6c5dbd787" providerId="ADAL" clId="{FB572290-2D48-4B7D-AC8D-1DC6F4A2FE9B}" dt="2018-08-30T13:43:24.177" v="13729" actId="478"/>
          <ac:cxnSpMkLst>
            <pc:docMk/>
            <pc:sldMk cId="2341242649" sldId="281"/>
            <ac:cxnSpMk id="22" creationId="{6EE943EC-F414-433D-B32B-9EE1CDA33999}"/>
          </ac:cxnSpMkLst>
        </pc:cxnChg>
        <pc:cxnChg chg="add mod">
          <ac:chgData name="麻紀子 安藤" userId="f57c86bd-9ed1-4815-9cc7-ddf6c5dbd787" providerId="ADAL" clId="{FB572290-2D48-4B7D-AC8D-1DC6F4A2FE9B}" dt="2018-08-30T13:46:51.110" v="13931" actId="164"/>
          <ac:cxnSpMkLst>
            <pc:docMk/>
            <pc:sldMk cId="2341242649" sldId="281"/>
            <ac:cxnSpMk id="24" creationId="{514DB116-1FEF-4C88-8052-111BD6CAB666}"/>
          </ac:cxnSpMkLst>
        </pc:cxnChg>
        <pc:cxnChg chg="del">
          <ac:chgData name="麻紀子 安藤" userId="f57c86bd-9ed1-4815-9cc7-ddf6c5dbd787" providerId="ADAL" clId="{FB572290-2D48-4B7D-AC8D-1DC6F4A2FE9B}" dt="2018-08-30T09:47:01.281" v="12233" actId="478"/>
          <ac:cxnSpMkLst>
            <pc:docMk/>
            <pc:sldMk cId="2341242649" sldId="281"/>
            <ac:cxnSpMk id="30" creationId="{48B4BBDD-DE17-4327-9E0F-B2F5FB81D754}"/>
          </ac:cxnSpMkLst>
        </pc:cxnChg>
        <pc:cxnChg chg="del">
          <ac:chgData name="麻紀子 安藤" userId="f57c86bd-9ed1-4815-9cc7-ddf6c5dbd787" providerId="ADAL" clId="{FB572290-2D48-4B7D-AC8D-1DC6F4A2FE9B}" dt="2018-08-30T09:46:53.262" v="12228" actId="478"/>
          <ac:cxnSpMkLst>
            <pc:docMk/>
            <pc:sldMk cId="2341242649" sldId="281"/>
            <ac:cxnSpMk id="33" creationId="{F595F32B-35C2-4422-AD47-CA9D99B1D39C}"/>
          </ac:cxnSpMkLst>
        </pc:cxnChg>
        <pc:cxnChg chg="mod">
          <ac:chgData name="麻紀子 安藤" userId="f57c86bd-9ed1-4815-9cc7-ddf6c5dbd787" providerId="ADAL" clId="{FB572290-2D48-4B7D-AC8D-1DC6F4A2FE9B}" dt="2018-08-30T13:48:36.053" v="14056" actId="1038"/>
          <ac:cxnSpMkLst>
            <pc:docMk/>
            <pc:sldMk cId="2341242649" sldId="281"/>
            <ac:cxnSpMk id="44" creationId="{891D93F4-4C0E-4313-97D0-FF0EF6750D0A}"/>
          </ac:cxnSpMkLst>
        </pc:cxnChg>
        <pc:cxnChg chg="add mod">
          <ac:chgData name="麻紀子 安藤" userId="f57c86bd-9ed1-4815-9cc7-ddf6c5dbd787" providerId="ADAL" clId="{FB572290-2D48-4B7D-AC8D-1DC6F4A2FE9B}" dt="2018-08-30T13:46:51.110" v="13931" actId="164"/>
          <ac:cxnSpMkLst>
            <pc:docMk/>
            <pc:sldMk cId="2341242649" sldId="281"/>
            <ac:cxnSpMk id="45" creationId="{1AC7BA06-0DC7-446E-934D-966F22053334}"/>
          </ac:cxnSpMkLst>
        </pc:cxnChg>
        <pc:cxnChg chg="del">
          <ac:chgData name="麻紀子 安藤" userId="f57c86bd-9ed1-4815-9cc7-ddf6c5dbd787" providerId="ADAL" clId="{FB572290-2D48-4B7D-AC8D-1DC6F4A2FE9B}" dt="2018-08-30T13:47:53.211" v="13995" actId="478"/>
          <ac:cxnSpMkLst>
            <pc:docMk/>
            <pc:sldMk cId="2341242649" sldId="281"/>
            <ac:cxnSpMk id="47" creationId="{BBF9935C-8EB1-4DAC-9254-0AAFDE6031FE}"/>
          </ac:cxnSpMkLst>
        </pc:cxnChg>
        <pc:cxnChg chg="add del">
          <ac:chgData name="麻紀子 安藤" userId="f57c86bd-9ed1-4815-9cc7-ddf6c5dbd787" providerId="ADAL" clId="{FB572290-2D48-4B7D-AC8D-1DC6F4A2FE9B}" dt="2018-08-30T13:46:43.325" v="13930" actId="478"/>
          <ac:cxnSpMkLst>
            <pc:docMk/>
            <pc:sldMk cId="2341242649" sldId="281"/>
            <ac:cxnSpMk id="48" creationId="{D4762FEA-CE5D-42E4-9856-375122AFDA62}"/>
          </ac:cxnSpMkLst>
        </pc:cxnChg>
        <pc:cxnChg chg="add mod">
          <ac:chgData name="麻紀子 安藤" userId="f57c86bd-9ed1-4815-9cc7-ddf6c5dbd787" providerId="ADAL" clId="{FB572290-2D48-4B7D-AC8D-1DC6F4A2FE9B}" dt="2018-08-30T14:03:08.693" v="14589" actId="164"/>
          <ac:cxnSpMkLst>
            <pc:docMk/>
            <pc:sldMk cId="2341242649" sldId="281"/>
            <ac:cxnSpMk id="50" creationId="{E4B63FA7-CC43-4E24-AC69-84686EB623E5}"/>
          </ac:cxnSpMkLst>
        </pc:cxnChg>
        <pc:cxnChg chg="del">
          <ac:chgData name="麻紀子 安藤" userId="f57c86bd-9ed1-4815-9cc7-ddf6c5dbd787" providerId="ADAL" clId="{FB572290-2D48-4B7D-AC8D-1DC6F4A2FE9B}" dt="2018-08-30T13:47:55.319" v="13996" actId="478"/>
          <ac:cxnSpMkLst>
            <pc:docMk/>
            <pc:sldMk cId="2341242649" sldId="281"/>
            <ac:cxnSpMk id="51" creationId="{5AE2D2F8-16A8-47CB-8354-53463ED1A413}"/>
          </ac:cxnSpMkLst>
        </pc:cxnChg>
        <pc:cxnChg chg="del">
          <ac:chgData name="麻紀子 安藤" userId="f57c86bd-9ed1-4815-9cc7-ddf6c5dbd787" providerId="ADAL" clId="{FB572290-2D48-4B7D-AC8D-1DC6F4A2FE9B}" dt="2018-08-30T13:47:57.423" v="13997" actId="478"/>
          <ac:cxnSpMkLst>
            <pc:docMk/>
            <pc:sldMk cId="2341242649" sldId="281"/>
            <ac:cxnSpMk id="52" creationId="{53BB540E-7C1D-4A1C-8C50-EC9992DCACE4}"/>
          </ac:cxnSpMkLst>
        </pc:cxnChg>
        <pc:cxnChg chg="del">
          <ac:chgData name="麻紀子 安藤" userId="f57c86bd-9ed1-4815-9cc7-ddf6c5dbd787" providerId="ADAL" clId="{FB572290-2D48-4B7D-AC8D-1DC6F4A2FE9B}" dt="2018-08-30T09:46:32.032" v="12220" actId="478"/>
          <ac:cxnSpMkLst>
            <pc:docMk/>
            <pc:sldMk cId="2341242649" sldId="281"/>
            <ac:cxnSpMk id="58" creationId="{5C31F3D8-B99A-469B-B090-68920C3A1953}"/>
          </ac:cxnSpMkLst>
        </pc:cxnChg>
        <pc:cxnChg chg="add mod">
          <ac:chgData name="麻紀子 安藤" userId="f57c86bd-9ed1-4815-9cc7-ddf6c5dbd787" providerId="ADAL" clId="{FB572290-2D48-4B7D-AC8D-1DC6F4A2FE9B}" dt="2018-08-30T14:04:02.409" v="14624" actId="1036"/>
          <ac:cxnSpMkLst>
            <pc:docMk/>
            <pc:sldMk cId="2341242649" sldId="281"/>
            <ac:cxnSpMk id="59" creationId="{FBD21893-9FCD-4FDD-ABCF-173752C867AE}"/>
          </ac:cxnSpMkLst>
        </pc:cxnChg>
        <pc:cxnChg chg="add mod">
          <ac:chgData name="麻紀子 安藤" userId="f57c86bd-9ed1-4815-9cc7-ddf6c5dbd787" providerId="ADAL" clId="{FB572290-2D48-4B7D-AC8D-1DC6F4A2FE9B}" dt="2018-08-30T14:01:26.694" v="14534" actId="1038"/>
          <ac:cxnSpMkLst>
            <pc:docMk/>
            <pc:sldMk cId="2341242649" sldId="281"/>
            <ac:cxnSpMk id="61" creationId="{A891A928-3C80-4F90-B3B8-B89C9BDAF35D}"/>
          </ac:cxnSpMkLst>
        </pc:cxnChg>
      </pc:sldChg>
      <pc:sldChg chg="addSp delSp modSp add modNotesTx">
        <pc:chgData name="麻紀子 安藤" userId="f57c86bd-9ed1-4815-9cc7-ddf6c5dbd787" providerId="ADAL" clId="{FB572290-2D48-4B7D-AC8D-1DC6F4A2FE9B}" dt="2018-09-01T13:16:57.579" v="23919" actId="6549"/>
        <pc:sldMkLst>
          <pc:docMk/>
          <pc:sldMk cId="2195792397" sldId="284"/>
        </pc:sldMkLst>
        <pc:spChg chg="add del mod">
          <ac:chgData name="麻紀子 安藤" userId="f57c86bd-9ed1-4815-9cc7-ddf6c5dbd787" providerId="ADAL" clId="{FB572290-2D48-4B7D-AC8D-1DC6F4A2FE9B}" dt="2018-08-31T02:48:21.147" v="18976" actId="478"/>
          <ac:spMkLst>
            <pc:docMk/>
            <pc:sldMk cId="2195792397" sldId="284"/>
            <ac:spMk id="8" creationId="{99092483-73E9-4EB9-B2A6-04D498DB7FA7}"/>
          </ac:spMkLst>
        </pc:spChg>
        <pc:spChg chg="mod">
          <ac:chgData name="麻紀子 安藤" userId="f57c86bd-9ed1-4815-9cc7-ddf6c5dbd787" providerId="ADAL" clId="{FB572290-2D48-4B7D-AC8D-1DC6F4A2FE9B}" dt="2018-08-31T09:14:09.032" v="20504" actId="1038"/>
          <ac:spMkLst>
            <pc:docMk/>
            <pc:sldMk cId="2195792397" sldId="284"/>
            <ac:spMk id="9" creationId="{B9800EF7-9E84-4999-A890-D2CD20F262CB}"/>
          </ac:spMkLst>
        </pc:spChg>
        <pc:spChg chg="del">
          <ac:chgData name="麻紀子 安藤" userId="f57c86bd-9ed1-4815-9cc7-ddf6c5dbd787" providerId="ADAL" clId="{FB572290-2D48-4B7D-AC8D-1DC6F4A2FE9B}" dt="2018-08-31T02:47:55.296" v="18969" actId="478"/>
          <ac:spMkLst>
            <pc:docMk/>
            <pc:sldMk cId="2195792397" sldId="284"/>
            <ac:spMk id="10" creationId="{B834799F-8447-4FD6-8E2E-36C8771071E1}"/>
          </ac:spMkLst>
        </pc:spChg>
        <pc:spChg chg="mod">
          <ac:chgData name="麻紀子 安藤" userId="f57c86bd-9ed1-4815-9cc7-ddf6c5dbd787" providerId="ADAL" clId="{FB572290-2D48-4B7D-AC8D-1DC6F4A2FE9B}" dt="2018-08-31T02:54:28.999" v="19362" actId="20577"/>
          <ac:spMkLst>
            <pc:docMk/>
            <pc:sldMk cId="2195792397" sldId="284"/>
            <ac:spMk id="11" creationId="{00000000-0000-0000-0000-000000000000}"/>
          </ac:spMkLst>
        </pc:spChg>
        <pc:spChg chg="del">
          <ac:chgData name="麻紀子 安藤" userId="f57c86bd-9ed1-4815-9cc7-ddf6c5dbd787" providerId="ADAL" clId="{FB572290-2D48-4B7D-AC8D-1DC6F4A2FE9B}" dt="2018-08-31T02:48:00.758" v="18971" actId="478"/>
          <ac:spMkLst>
            <pc:docMk/>
            <pc:sldMk cId="2195792397" sldId="284"/>
            <ac:spMk id="12" creationId="{359BCFC7-D562-4F6D-9C50-231B28BDF352}"/>
          </ac:spMkLst>
        </pc:spChg>
        <pc:spChg chg="mod">
          <ac:chgData name="麻紀子 安藤" userId="f57c86bd-9ed1-4815-9cc7-ddf6c5dbd787" providerId="ADAL" clId="{FB572290-2D48-4B7D-AC8D-1DC6F4A2FE9B}" dt="2018-08-31T10:13:05.054" v="23130" actId="1076"/>
          <ac:spMkLst>
            <pc:docMk/>
            <pc:sldMk cId="2195792397" sldId="284"/>
            <ac:spMk id="14" creationId="{2735E730-E3F3-4777-B250-82D947C3BBA4}"/>
          </ac:spMkLst>
        </pc:spChg>
        <pc:spChg chg="add del mod">
          <ac:chgData name="麻紀子 安藤" userId="f57c86bd-9ed1-4815-9cc7-ddf6c5dbd787" providerId="ADAL" clId="{FB572290-2D48-4B7D-AC8D-1DC6F4A2FE9B}" dt="2018-09-01T07:50:51.453" v="23744" actId="255"/>
          <ac:spMkLst>
            <pc:docMk/>
            <pc:sldMk cId="2195792397" sldId="284"/>
            <ac:spMk id="15" creationId="{7EE97F09-AD29-4D2C-B39E-615036AD423B}"/>
          </ac:spMkLst>
        </pc:spChg>
        <pc:spChg chg="add mod ord">
          <ac:chgData name="麻紀子 安藤" userId="f57c86bd-9ed1-4815-9cc7-ddf6c5dbd787" providerId="ADAL" clId="{FB572290-2D48-4B7D-AC8D-1DC6F4A2FE9B}" dt="2018-08-31T09:14:09.032" v="20504" actId="1038"/>
          <ac:spMkLst>
            <pc:docMk/>
            <pc:sldMk cId="2195792397" sldId="284"/>
            <ac:spMk id="16" creationId="{592C88D7-7159-4DEB-8022-10B290B88643}"/>
          </ac:spMkLst>
        </pc:spChg>
        <pc:spChg chg="del">
          <ac:chgData name="麻紀子 安藤" userId="f57c86bd-9ed1-4815-9cc7-ddf6c5dbd787" providerId="ADAL" clId="{FB572290-2D48-4B7D-AC8D-1DC6F4A2FE9B}" dt="2018-08-31T02:53:06.647" v="19258" actId="478"/>
          <ac:spMkLst>
            <pc:docMk/>
            <pc:sldMk cId="2195792397" sldId="284"/>
            <ac:spMk id="19" creationId="{EA31D1D2-6877-4E2C-A43E-4122C986D6F1}"/>
          </ac:spMkLst>
        </pc:spChg>
        <pc:spChg chg="add del mod">
          <ac:chgData name="麻紀子 安藤" userId="f57c86bd-9ed1-4815-9cc7-ddf6c5dbd787" providerId="ADAL" clId="{FB572290-2D48-4B7D-AC8D-1DC6F4A2FE9B}" dt="2018-08-31T09:27:37.259" v="20937" actId="478"/>
          <ac:spMkLst>
            <pc:docMk/>
            <pc:sldMk cId="2195792397" sldId="284"/>
            <ac:spMk id="20" creationId="{46823A22-74DF-43BD-AD2B-7EEBD4631099}"/>
          </ac:spMkLst>
        </pc:spChg>
        <pc:spChg chg="del">
          <ac:chgData name="麻紀子 安藤" userId="f57c86bd-9ed1-4815-9cc7-ddf6c5dbd787" providerId="ADAL" clId="{FB572290-2D48-4B7D-AC8D-1DC6F4A2FE9B}" dt="2018-08-31T02:53:06.647" v="19258" actId="478"/>
          <ac:spMkLst>
            <pc:docMk/>
            <pc:sldMk cId="2195792397" sldId="284"/>
            <ac:spMk id="21" creationId="{4B58AF34-51AB-4945-9E13-9CC879EB1D72}"/>
          </ac:spMkLst>
        </pc:spChg>
        <pc:spChg chg="del">
          <ac:chgData name="麻紀子 安藤" userId="f57c86bd-9ed1-4815-9cc7-ddf6c5dbd787" providerId="ADAL" clId="{FB572290-2D48-4B7D-AC8D-1DC6F4A2FE9B}" dt="2018-08-31T02:48:23.579" v="18977" actId="478"/>
          <ac:spMkLst>
            <pc:docMk/>
            <pc:sldMk cId="2195792397" sldId="284"/>
            <ac:spMk id="34" creationId="{55274886-BFCA-474C-B247-4236991EB921}"/>
          </ac:spMkLst>
        </pc:spChg>
        <pc:spChg chg="del">
          <ac:chgData name="麻紀子 安藤" userId="f57c86bd-9ed1-4815-9cc7-ddf6c5dbd787" providerId="ADAL" clId="{FB572290-2D48-4B7D-AC8D-1DC6F4A2FE9B}" dt="2018-08-31T02:48:25.872" v="18978" actId="478"/>
          <ac:spMkLst>
            <pc:docMk/>
            <pc:sldMk cId="2195792397" sldId="284"/>
            <ac:spMk id="35" creationId="{B3A38F9F-75F3-4A11-8027-8373D577987D}"/>
          </ac:spMkLst>
        </pc:spChg>
        <pc:spChg chg="add mod">
          <ac:chgData name="麻紀子 安藤" userId="f57c86bd-9ed1-4815-9cc7-ddf6c5dbd787" providerId="ADAL" clId="{FB572290-2D48-4B7D-AC8D-1DC6F4A2FE9B}" dt="2018-08-31T10:13:09.673" v="23131" actId="1076"/>
          <ac:spMkLst>
            <pc:docMk/>
            <pc:sldMk cId="2195792397" sldId="284"/>
            <ac:spMk id="36" creationId="{7A91931C-DCF3-4C0B-B065-2D8767561BF3}"/>
          </ac:spMkLst>
        </pc:spChg>
        <pc:spChg chg="del">
          <ac:chgData name="麻紀子 安藤" userId="f57c86bd-9ed1-4815-9cc7-ddf6c5dbd787" providerId="ADAL" clId="{FB572290-2D48-4B7D-AC8D-1DC6F4A2FE9B}" dt="2018-08-31T02:48:25.872" v="18978" actId="478"/>
          <ac:spMkLst>
            <pc:docMk/>
            <pc:sldMk cId="2195792397" sldId="284"/>
            <ac:spMk id="37" creationId="{2F7C8599-13C3-47E9-AA71-8A0B2C04CF56}"/>
          </ac:spMkLst>
        </pc:spChg>
        <pc:spChg chg="add del mod">
          <ac:chgData name="麻紀子 安藤" userId="f57c86bd-9ed1-4815-9cc7-ddf6c5dbd787" providerId="ADAL" clId="{FB572290-2D48-4B7D-AC8D-1DC6F4A2FE9B}" dt="2018-08-31T10:12:59.241" v="23128" actId="478"/>
          <ac:spMkLst>
            <pc:docMk/>
            <pc:sldMk cId="2195792397" sldId="284"/>
            <ac:spMk id="38" creationId="{B7A6B1EA-28D1-4A49-8FDF-5369D0752637}"/>
          </ac:spMkLst>
        </pc:spChg>
        <pc:spChg chg="del">
          <ac:chgData name="麻紀子 安藤" userId="f57c86bd-9ed1-4815-9cc7-ddf6c5dbd787" providerId="ADAL" clId="{FB572290-2D48-4B7D-AC8D-1DC6F4A2FE9B}" dt="2018-08-31T02:53:06.647" v="19258" actId="478"/>
          <ac:spMkLst>
            <pc:docMk/>
            <pc:sldMk cId="2195792397" sldId="284"/>
            <ac:spMk id="39" creationId="{A042674E-5C93-433A-983D-7004FB572A3C}"/>
          </ac:spMkLst>
        </pc:spChg>
        <pc:spChg chg="add mod">
          <ac:chgData name="麻紀子 安藤" userId="f57c86bd-9ed1-4815-9cc7-ddf6c5dbd787" providerId="ADAL" clId="{FB572290-2D48-4B7D-AC8D-1DC6F4A2FE9B}" dt="2018-09-01T07:58:31.579" v="23761" actId="20577"/>
          <ac:spMkLst>
            <pc:docMk/>
            <pc:sldMk cId="2195792397" sldId="284"/>
            <ac:spMk id="41" creationId="{78EFB523-90B4-41DC-8943-B06D4DE1FC32}"/>
          </ac:spMkLst>
        </pc:spChg>
        <pc:spChg chg="add del mod">
          <ac:chgData name="麻紀子 安藤" userId="f57c86bd-9ed1-4815-9cc7-ddf6c5dbd787" providerId="ADAL" clId="{FB572290-2D48-4B7D-AC8D-1DC6F4A2FE9B}" dt="2018-08-31T09:27:15.521" v="20935" actId="478"/>
          <ac:spMkLst>
            <pc:docMk/>
            <pc:sldMk cId="2195792397" sldId="284"/>
            <ac:spMk id="42" creationId="{F757ACE2-B22E-42C5-9D50-04CD9E97C361}"/>
          </ac:spMkLst>
        </pc:spChg>
        <pc:spChg chg="add mod">
          <ac:chgData name="麻紀子 安藤" userId="f57c86bd-9ed1-4815-9cc7-ddf6c5dbd787" providerId="ADAL" clId="{FB572290-2D48-4B7D-AC8D-1DC6F4A2FE9B}" dt="2018-08-31T09:32:31.321" v="21150" actId="208"/>
          <ac:spMkLst>
            <pc:docMk/>
            <pc:sldMk cId="2195792397" sldId="284"/>
            <ac:spMk id="44" creationId="{8876B85D-CCFB-4E04-8BB0-432AB337F8C3}"/>
          </ac:spMkLst>
        </pc:spChg>
        <pc:spChg chg="add mod">
          <ac:chgData name="麻紀子 安藤" userId="f57c86bd-9ed1-4815-9cc7-ddf6c5dbd787" providerId="ADAL" clId="{FB572290-2D48-4B7D-AC8D-1DC6F4A2FE9B}" dt="2018-08-31T10:03:53.677" v="22898" actId="115"/>
          <ac:spMkLst>
            <pc:docMk/>
            <pc:sldMk cId="2195792397" sldId="284"/>
            <ac:spMk id="45" creationId="{C2464C21-A816-4EB4-BAAE-4F3182826F2E}"/>
          </ac:spMkLst>
        </pc:spChg>
        <pc:grpChg chg="del">
          <ac:chgData name="麻紀子 安藤" userId="f57c86bd-9ed1-4815-9cc7-ddf6c5dbd787" providerId="ADAL" clId="{FB572290-2D48-4B7D-AC8D-1DC6F4A2FE9B}" dt="2018-08-31T02:53:03.680" v="19257" actId="478"/>
          <ac:grpSpMkLst>
            <pc:docMk/>
            <pc:sldMk cId="2195792397" sldId="284"/>
            <ac:grpSpMk id="24" creationId="{FAAE9BD0-DC14-49AF-9A23-C92C66B62539}"/>
          </ac:grpSpMkLst>
        </pc:grpChg>
        <pc:grpChg chg="del">
          <ac:chgData name="麻紀子 安藤" userId="f57c86bd-9ed1-4815-9cc7-ddf6c5dbd787" providerId="ADAL" clId="{FB572290-2D48-4B7D-AC8D-1DC6F4A2FE9B}" dt="2018-08-31T02:53:06.647" v="19258" actId="478"/>
          <ac:grpSpMkLst>
            <pc:docMk/>
            <pc:sldMk cId="2195792397" sldId="284"/>
            <ac:grpSpMk id="29" creationId="{792B40CE-B8A4-43D5-B00D-A08FD907683B}"/>
          </ac:grpSpMkLst>
        </pc:grpChg>
        <pc:picChg chg="del">
          <ac:chgData name="麻紀子 安藤" userId="f57c86bd-9ed1-4815-9cc7-ddf6c5dbd787" providerId="ADAL" clId="{FB572290-2D48-4B7D-AC8D-1DC6F4A2FE9B}" dt="2018-08-31T02:47:57.461" v="18970" actId="478"/>
          <ac:picMkLst>
            <pc:docMk/>
            <pc:sldMk cId="2195792397" sldId="284"/>
            <ac:picMk id="2" creationId="{85E53FC6-20D7-4D2A-BF61-67FCCE88B14D}"/>
          </ac:picMkLst>
        </pc:picChg>
        <pc:picChg chg="del">
          <ac:chgData name="麻紀子 安藤" userId="f57c86bd-9ed1-4815-9cc7-ddf6c5dbd787" providerId="ADAL" clId="{FB572290-2D48-4B7D-AC8D-1DC6F4A2FE9B}" dt="2018-08-31T02:48:00.758" v="18971" actId="478"/>
          <ac:picMkLst>
            <pc:docMk/>
            <pc:sldMk cId="2195792397" sldId="284"/>
            <ac:picMk id="3" creationId="{8549EB6B-289B-414C-8EF2-3BE76528659E}"/>
          </ac:picMkLst>
        </pc:picChg>
        <pc:picChg chg="add del mod">
          <ac:chgData name="麻紀子 安藤" userId="f57c86bd-9ed1-4815-9cc7-ddf6c5dbd787" providerId="ADAL" clId="{FB572290-2D48-4B7D-AC8D-1DC6F4A2FE9B}" dt="2018-08-31T09:05:33.492" v="20450" actId="1076"/>
          <ac:picMkLst>
            <pc:docMk/>
            <pc:sldMk cId="2195792397" sldId="284"/>
            <ac:picMk id="4" creationId="{27305826-DB32-4923-9984-9F0AC76891F6}"/>
          </ac:picMkLst>
        </pc:picChg>
        <pc:picChg chg="del mod modCrop">
          <ac:chgData name="麻紀子 安藤" userId="f57c86bd-9ed1-4815-9cc7-ddf6c5dbd787" providerId="ADAL" clId="{FB572290-2D48-4B7D-AC8D-1DC6F4A2FE9B}" dt="2018-08-31T09:01:38.750" v="20389" actId="478"/>
          <ac:picMkLst>
            <pc:docMk/>
            <pc:sldMk cId="2195792397" sldId="284"/>
            <ac:picMk id="5" creationId="{EA67EDF4-A524-4356-AB22-65D88FD255CC}"/>
          </ac:picMkLst>
        </pc:picChg>
        <pc:picChg chg="del mod">
          <ac:chgData name="麻紀子 安藤" userId="f57c86bd-9ed1-4815-9cc7-ddf6c5dbd787" providerId="ADAL" clId="{FB572290-2D48-4B7D-AC8D-1DC6F4A2FE9B}" dt="2018-08-31T02:59:30.356" v="19648" actId="478"/>
          <ac:picMkLst>
            <pc:docMk/>
            <pc:sldMk cId="2195792397" sldId="284"/>
            <ac:picMk id="6" creationId="{1C524B29-D116-47DB-91AF-9BD36469EBC3}"/>
          </ac:picMkLst>
        </pc:picChg>
        <pc:picChg chg="del">
          <ac:chgData name="麻紀子 安藤" userId="f57c86bd-9ed1-4815-9cc7-ddf6c5dbd787" providerId="ADAL" clId="{FB572290-2D48-4B7D-AC8D-1DC6F4A2FE9B}" dt="2018-08-31T02:48:02.517" v="18972" actId="478"/>
          <ac:picMkLst>
            <pc:docMk/>
            <pc:sldMk cId="2195792397" sldId="284"/>
            <ac:picMk id="7" creationId="{468D0E62-C975-4E02-B84D-7DD635CB7C14}"/>
          </ac:picMkLst>
        </pc:picChg>
        <pc:picChg chg="del">
          <ac:chgData name="麻紀子 安藤" userId="f57c86bd-9ed1-4815-9cc7-ddf6c5dbd787" providerId="ADAL" clId="{FB572290-2D48-4B7D-AC8D-1DC6F4A2FE9B}" dt="2018-08-31T02:53:06.647" v="19258" actId="478"/>
          <ac:picMkLst>
            <pc:docMk/>
            <pc:sldMk cId="2195792397" sldId="284"/>
            <ac:picMk id="13" creationId="{F506CAD1-BAA8-4253-B886-AC3AEEAAEA44}"/>
          </ac:picMkLst>
        </pc:picChg>
        <pc:picChg chg="del mod ord modCrop">
          <ac:chgData name="麻紀子 安藤" userId="f57c86bd-9ed1-4815-9cc7-ddf6c5dbd787" providerId="ADAL" clId="{FB572290-2D48-4B7D-AC8D-1DC6F4A2FE9B}" dt="2018-08-31T09:03:43.684" v="20430" actId="478"/>
          <ac:picMkLst>
            <pc:docMk/>
            <pc:sldMk cId="2195792397" sldId="284"/>
            <ac:picMk id="17" creationId="{11EB0126-EB0E-45BE-AE75-451B09095A66}"/>
          </ac:picMkLst>
        </pc:picChg>
        <pc:picChg chg="mod modCrop">
          <ac:chgData name="麻紀子 安藤" userId="f57c86bd-9ed1-4815-9cc7-ddf6c5dbd787" providerId="ADAL" clId="{FB572290-2D48-4B7D-AC8D-1DC6F4A2FE9B}" dt="2018-08-31T09:14:09.032" v="20504" actId="1038"/>
          <ac:picMkLst>
            <pc:docMk/>
            <pc:sldMk cId="2195792397" sldId="284"/>
            <ac:picMk id="18" creationId="{109C94A2-7BE3-4B62-AAD3-BE3A4AE7CFF4}"/>
          </ac:picMkLst>
        </pc:picChg>
        <pc:picChg chg="add del">
          <ac:chgData name="麻紀子 安藤" userId="f57c86bd-9ed1-4815-9cc7-ddf6c5dbd787" providerId="ADAL" clId="{FB572290-2D48-4B7D-AC8D-1DC6F4A2FE9B}" dt="2018-08-31T02:57:50.235" v="19525" actId="1076"/>
          <ac:picMkLst>
            <pc:docMk/>
            <pc:sldMk cId="2195792397" sldId="284"/>
            <ac:picMk id="40" creationId="{380CDB70-953C-465B-AEC8-73E553D5D953}"/>
          </ac:picMkLst>
        </pc:picChg>
        <pc:cxnChg chg="add mod">
          <ac:chgData name="麻紀子 安藤" userId="f57c86bd-9ed1-4815-9cc7-ddf6c5dbd787" providerId="ADAL" clId="{FB572290-2D48-4B7D-AC8D-1DC6F4A2FE9B}" dt="2018-08-31T09:20:54.101" v="20632" actId="1037"/>
          <ac:cxnSpMkLst>
            <pc:docMk/>
            <pc:sldMk cId="2195792397" sldId="284"/>
            <ac:cxnSpMk id="43" creationId="{9EE3F1FF-FE0E-4166-87DB-032E4492E2E2}"/>
          </ac:cxnSpMkLst>
        </pc:cxnChg>
      </pc:sldChg>
      <pc:sldChg chg="addSp delSp modSp add modNotesTx">
        <pc:chgData name="麻紀子 安藤" userId="f57c86bd-9ed1-4815-9cc7-ddf6c5dbd787" providerId="ADAL" clId="{FB572290-2D48-4B7D-AC8D-1DC6F4A2FE9B}" dt="2018-09-01T13:17:02.784" v="23920" actId="6549"/>
        <pc:sldMkLst>
          <pc:docMk/>
          <pc:sldMk cId="3891231737" sldId="285"/>
        </pc:sldMkLst>
        <pc:spChg chg="add mod">
          <ac:chgData name="麻紀子 安藤" userId="f57c86bd-9ed1-4815-9cc7-ddf6c5dbd787" providerId="ADAL" clId="{FB572290-2D48-4B7D-AC8D-1DC6F4A2FE9B}" dt="2018-08-31T10:12:43.854" v="23121" actId="1037"/>
          <ac:spMkLst>
            <pc:docMk/>
            <pc:sldMk cId="3891231737" sldId="285"/>
            <ac:spMk id="2" creationId="{1AC3F110-5E69-438D-BF9C-C44C6101E30D}"/>
          </ac:spMkLst>
        </pc:spChg>
        <pc:spChg chg="add mod">
          <ac:chgData name="麻紀子 安藤" userId="f57c86bd-9ed1-4815-9cc7-ddf6c5dbd787" providerId="ADAL" clId="{FB572290-2D48-4B7D-AC8D-1DC6F4A2FE9B}" dt="2018-08-31T09:45:23.834" v="21779" actId="1035"/>
          <ac:spMkLst>
            <pc:docMk/>
            <pc:sldMk cId="3891231737" sldId="285"/>
            <ac:spMk id="3" creationId="{75DD2501-16DE-4011-A90B-1E8387A43692}"/>
          </ac:spMkLst>
        </pc:spChg>
        <pc:spChg chg="add mod">
          <ac:chgData name="麻紀子 安藤" userId="f57c86bd-9ed1-4815-9cc7-ddf6c5dbd787" providerId="ADAL" clId="{FB572290-2D48-4B7D-AC8D-1DC6F4A2FE9B}" dt="2018-08-31T10:09:54.630" v="23028" actId="164"/>
          <ac:spMkLst>
            <pc:docMk/>
            <pc:sldMk cId="3891231737" sldId="285"/>
            <ac:spMk id="5" creationId="{9287E382-590D-481B-940C-C94A901892A5}"/>
          </ac:spMkLst>
        </pc:spChg>
        <pc:spChg chg="mod">
          <ac:chgData name="麻紀子 安藤" userId="f57c86bd-9ed1-4815-9cc7-ddf6c5dbd787" providerId="ADAL" clId="{FB572290-2D48-4B7D-AC8D-1DC6F4A2FE9B}" dt="2018-08-31T10:10:05.479" v="23070" actId="20577"/>
          <ac:spMkLst>
            <pc:docMk/>
            <pc:sldMk cId="3891231737" sldId="285"/>
            <ac:spMk id="9" creationId="{B9800EF7-9E84-4999-A890-D2CD20F262CB}"/>
          </ac:spMkLst>
        </pc:spChg>
        <pc:spChg chg="mod">
          <ac:chgData name="麻紀子 安藤" userId="f57c86bd-9ed1-4815-9cc7-ddf6c5dbd787" providerId="ADAL" clId="{FB572290-2D48-4B7D-AC8D-1DC6F4A2FE9B}" dt="2018-08-31T02:54:53.266" v="19415" actId="20577"/>
          <ac:spMkLst>
            <pc:docMk/>
            <pc:sldMk cId="3891231737" sldId="285"/>
            <ac:spMk id="11" creationId="{00000000-0000-0000-0000-000000000000}"/>
          </ac:spMkLst>
        </pc:spChg>
        <pc:spChg chg="mod">
          <ac:chgData name="麻紀子 安藤" userId="f57c86bd-9ed1-4815-9cc7-ddf6c5dbd787" providerId="ADAL" clId="{FB572290-2D48-4B7D-AC8D-1DC6F4A2FE9B}" dt="2018-08-31T09:39:24.059" v="21481" actId="1038"/>
          <ac:spMkLst>
            <pc:docMk/>
            <pc:sldMk cId="3891231737" sldId="285"/>
            <ac:spMk id="14" creationId="{2735E730-E3F3-4777-B250-82D947C3BBA4}"/>
          </ac:spMkLst>
        </pc:spChg>
        <pc:spChg chg="del">
          <ac:chgData name="麻紀子 安藤" userId="f57c86bd-9ed1-4815-9cc7-ddf6c5dbd787" providerId="ADAL" clId="{FB572290-2D48-4B7D-AC8D-1DC6F4A2FE9B}" dt="2018-08-31T02:54:57.489" v="19416" actId="478"/>
          <ac:spMkLst>
            <pc:docMk/>
            <pc:sldMk cId="3891231737" sldId="285"/>
            <ac:spMk id="15" creationId="{7EE97F09-AD29-4D2C-B39E-615036AD423B}"/>
          </ac:spMkLst>
        </pc:spChg>
        <pc:spChg chg="mod">
          <ac:chgData name="麻紀子 安藤" userId="f57c86bd-9ed1-4815-9cc7-ddf6c5dbd787" providerId="ADAL" clId="{FB572290-2D48-4B7D-AC8D-1DC6F4A2FE9B}" dt="2018-08-31T10:12:40.388" v="23119" actId="1036"/>
          <ac:spMkLst>
            <pc:docMk/>
            <pc:sldMk cId="3891231737" sldId="285"/>
            <ac:spMk id="19" creationId="{EA31D1D2-6877-4E2C-A43E-4122C986D6F1}"/>
          </ac:spMkLst>
        </pc:spChg>
        <pc:spChg chg="del">
          <ac:chgData name="麻紀子 安藤" userId="f57c86bd-9ed1-4815-9cc7-ddf6c5dbd787" providerId="ADAL" clId="{FB572290-2D48-4B7D-AC8D-1DC6F4A2FE9B}" dt="2018-08-31T09:33:14.349" v="21154" actId="478"/>
          <ac:spMkLst>
            <pc:docMk/>
            <pc:sldMk cId="3891231737" sldId="285"/>
            <ac:spMk id="21" creationId="{4B58AF34-51AB-4945-9E13-9CC879EB1D72}"/>
          </ac:spMkLst>
        </pc:spChg>
        <pc:spChg chg="mod">
          <ac:chgData name="麻紀子 安藤" userId="f57c86bd-9ed1-4815-9cc7-ddf6c5dbd787" providerId="ADAL" clId="{FB572290-2D48-4B7D-AC8D-1DC6F4A2FE9B}" dt="2018-08-31T09:38:55.429" v="21457" actId="6549"/>
          <ac:spMkLst>
            <pc:docMk/>
            <pc:sldMk cId="3891231737" sldId="285"/>
            <ac:spMk id="31" creationId="{EC86310B-269F-49A5-87C9-A88B8F3D3F65}"/>
          </ac:spMkLst>
        </pc:spChg>
        <pc:spChg chg="add mod">
          <ac:chgData name="麻紀子 安藤" userId="f57c86bd-9ed1-4815-9cc7-ddf6c5dbd787" providerId="ADAL" clId="{FB572290-2D48-4B7D-AC8D-1DC6F4A2FE9B}" dt="2018-08-31T09:43:17.357" v="21753" actId="14100"/>
          <ac:spMkLst>
            <pc:docMk/>
            <pc:sldMk cId="3891231737" sldId="285"/>
            <ac:spMk id="34" creationId="{250E2404-66E1-4909-8D6E-3EE959FD07F5}"/>
          </ac:spMkLst>
        </pc:spChg>
        <pc:spChg chg="add mod">
          <ac:chgData name="麻紀子 安藤" userId="f57c86bd-9ed1-4815-9cc7-ddf6c5dbd787" providerId="ADAL" clId="{FB572290-2D48-4B7D-AC8D-1DC6F4A2FE9B}" dt="2018-08-31T09:50:30.699" v="22091" actId="115"/>
          <ac:spMkLst>
            <pc:docMk/>
            <pc:sldMk cId="3891231737" sldId="285"/>
            <ac:spMk id="35" creationId="{BA62BF7B-E279-4859-8EAB-A353F9F761D1}"/>
          </ac:spMkLst>
        </pc:spChg>
        <pc:spChg chg="mod">
          <ac:chgData name="麻紀子 安藤" userId="f57c86bd-9ed1-4815-9cc7-ddf6c5dbd787" providerId="ADAL" clId="{FB572290-2D48-4B7D-AC8D-1DC6F4A2FE9B}" dt="2018-08-31T10:12:24.050" v="23101" actId="20577"/>
          <ac:spMkLst>
            <pc:docMk/>
            <pc:sldMk cId="3891231737" sldId="285"/>
            <ac:spMk id="36" creationId="{7A91931C-DCF3-4C0B-B065-2D8767561BF3}"/>
          </ac:spMkLst>
        </pc:spChg>
        <pc:spChg chg="add del mod">
          <ac:chgData name="麻紀子 安藤" userId="f57c86bd-9ed1-4815-9cc7-ddf6c5dbd787" providerId="ADAL" clId="{FB572290-2D48-4B7D-AC8D-1DC6F4A2FE9B}" dt="2018-08-31T09:42:58.754" v="21748" actId="478"/>
          <ac:spMkLst>
            <pc:docMk/>
            <pc:sldMk cId="3891231737" sldId="285"/>
            <ac:spMk id="37" creationId="{35F4B04D-7313-4798-9896-7B896BC39335}"/>
          </ac:spMkLst>
        </pc:spChg>
        <pc:spChg chg="del">
          <ac:chgData name="麻紀子 安藤" userId="f57c86bd-9ed1-4815-9cc7-ddf6c5dbd787" providerId="ADAL" clId="{FB572290-2D48-4B7D-AC8D-1DC6F4A2FE9B}" dt="2018-08-31T09:33:08.812" v="21153" actId="478"/>
          <ac:spMkLst>
            <pc:docMk/>
            <pc:sldMk cId="3891231737" sldId="285"/>
            <ac:spMk id="38" creationId="{B7A6B1EA-28D1-4A49-8FDF-5369D0752637}"/>
          </ac:spMkLst>
        </pc:spChg>
        <pc:spChg chg="del mod">
          <ac:chgData name="麻紀子 安藤" userId="f57c86bd-9ed1-4815-9cc7-ddf6c5dbd787" providerId="ADAL" clId="{FB572290-2D48-4B7D-AC8D-1DC6F4A2FE9B}" dt="2018-08-31T10:13:22.542" v="23132" actId="478"/>
          <ac:spMkLst>
            <pc:docMk/>
            <pc:sldMk cId="3891231737" sldId="285"/>
            <ac:spMk id="39" creationId="{A042674E-5C93-433A-983D-7004FB572A3C}"/>
          </ac:spMkLst>
        </pc:spChg>
        <pc:spChg chg="add mod">
          <ac:chgData name="麻紀子 安藤" userId="f57c86bd-9ed1-4815-9cc7-ddf6c5dbd787" providerId="ADAL" clId="{FB572290-2D48-4B7D-AC8D-1DC6F4A2FE9B}" dt="2018-08-31T10:13:41.169" v="23134" actId="113"/>
          <ac:spMkLst>
            <pc:docMk/>
            <pc:sldMk cId="3891231737" sldId="285"/>
            <ac:spMk id="40" creationId="{B29E187F-5D24-4554-A91A-25C73970C6A2}"/>
          </ac:spMkLst>
        </pc:spChg>
        <pc:spChg chg="add mod">
          <ac:chgData name="麻紀子 安藤" userId="f57c86bd-9ed1-4815-9cc7-ddf6c5dbd787" providerId="ADAL" clId="{FB572290-2D48-4B7D-AC8D-1DC6F4A2FE9B}" dt="2018-08-31T09:57:40.050" v="22545" actId="207"/>
          <ac:spMkLst>
            <pc:docMk/>
            <pc:sldMk cId="3891231737" sldId="285"/>
            <ac:spMk id="41" creationId="{75F4DAC7-1183-4A3F-BD8E-BD13CFA7D035}"/>
          </ac:spMkLst>
        </pc:spChg>
        <pc:spChg chg="add mod">
          <ac:chgData name="麻紀子 安藤" userId="f57c86bd-9ed1-4815-9cc7-ddf6c5dbd787" providerId="ADAL" clId="{FB572290-2D48-4B7D-AC8D-1DC6F4A2FE9B}" dt="2018-09-01T08:11:56.703" v="23773" actId="20577"/>
          <ac:spMkLst>
            <pc:docMk/>
            <pc:sldMk cId="3891231737" sldId="285"/>
            <ac:spMk id="42" creationId="{156C9ED6-ACFC-425E-9422-985291ADFD58}"/>
          </ac:spMkLst>
        </pc:spChg>
        <pc:spChg chg="add mod">
          <ac:chgData name="麻紀子 安藤" userId="f57c86bd-9ed1-4815-9cc7-ddf6c5dbd787" providerId="ADAL" clId="{FB572290-2D48-4B7D-AC8D-1DC6F4A2FE9B}" dt="2018-08-31T10:09:54.630" v="23028" actId="164"/>
          <ac:spMkLst>
            <pc:docMk/>
            <pc:sldMk cId="3891231737" sldId="285"/>
            <ac:spMk id="43" creationId="{7992EC16-D35D-4606-A5B4-781A6DDAE980}"/>
          </ac:spMkLst>
        </pc:spChg>
        <pc:spChg chg="add mod">
          <ac:chgData name="麻紀子 安藤" userId="f57c86bd-9ed1-4815-9cc7-ddf6c5dbd787" providerId="ADAL" clId="{FB572290-2D48-4B7D-AC8D-1DC6F4A2FE9B}" dt="2018-08-31T10:09:54.630" v="23028" actId="164"/>
          <ac:spMkLst>
            <pc:docMk/>
            <pc:sldMk cId="3891231737" sldId="285"/>
            <ac:spMk id="44" creationId="{FD1991B4-D060-48F4-ACB8-50DA99AA0262}"/>
          </ac:spMkLst>
        </pc:spChg>
        <pc:spChg chg="add mod">
          <ac:chgData name="麻紀子 安藤" userId="f57c86bd-9ed1-4815-9cc7-ddf6c5dbd787" providerId="ADAL" clId="{FB572290-2D48-4B7D-AC8D-1DC6F4A2FE9B}" dt="2018-08-31T10:09:54.630" v="23028" actId="164"/>
          <ac:spMkLst>
            <pc:docMk/>
            <pc:sldMk cId="3891231737" sldId="285"/>
            <ac:spMk id="45" creationId="{05A29D02-2C9B-49ED-A64A-D7C6EF783572}"/>
          </ac:spMkLst>
        </pc:spChg>
        <pc:grpChg chg="add mod">
          <ac:chgData name="麻紀子 安藤" userId="f57c86bd-9ed1-4815-9cc7-ddf6c5dbd787" providerId="ADAL" clId="{FB572290-2D48-4B7D-AC8D-1DC6F4A2FE9B}" dt="2018-08-31T10:09:54.630" v="23028" actId="164"/>
          <ac:grpSpMkLst>
            <pc:docMk/>
            <pc:sldMk cId="3891231737" sldId="285"/>
            <ac:grpSpMk id="7" creationId="{AF328174-BD47-42EF-A009-1F60B13D2898}"/>
          </ac:grpSpMkLst>
        </pc:grpChg>
        <pc:grpChg chg="del">
          <ac:chgData name="麻紀子 安藤" userId="f57c86bd-9ed1-4815-9cc7-ddf6c5dbd787" providerId="ADAL" clId="{FB572290-2D48-4B7D-AC8D-1DC6F4A2FE9B}" dt="2018-08-31T09:38:53.983" v="21456" actId="478"/>
          <ac:grpSpMkLst>
            <pc:docMk/>
            <pc:sldMk cId="3891231737" sldId="285"/>
            <ac:grpSpMk id="24" creationId="{FAAE9BD0-DC14-49AF-9A23-C92C66B62539}"/>
          </ac:grpSpMkLst>
        </pc:grpChg>
        <pc:grpChg chg="del">
          <ac:chgData name="麻紀子 安藤" userId="f57c86bd-9ed1-4815-9cc7-ddf6c5dbd787" providerId="ADAL" clId="{FB572290-2D48-4B7D-AC8D-1DC6F4A2FE9B}" dt="2018-08-31T09:38:56.767" v="21458" actId="478"/>
          <ac:grpSpMkLst>
            <pc:docMk/>
            <pc:sldMk cId="3891231737" sldId="285"/>
            <ac:grpSpMk id="29" creationId="{792B40CE-B8A4-43D5-B00D-A08FD907683B}"/>
          </ac:grpSpMkLst>
        </pc:grpChg>
        <pc:picChg chg="del">
          <ac:chgData name="麻紀子 安藤" userId="f57c86bd-9ed1-4815-9cc7-ddf6c5dbd787" providerId="ADAL" clId="{FB572290-2D48-4B7D-AC8D-1DC6F4A2FE9B}" dt="2018-08-31T09:33:06.778" v="21152" actId="478"/>
          <ac:picMkLst>
            <pc:docMk/>
            <pc:sldMk cId="3891231737" sldId="285"/>
            <ac:picMk id="4" creationId="{27305826-DB32-4923-9984-9F0AC76891F6}"/>
          </ac:picMkLst>
        </pc:picChg>
        <pc:picChg chg="mod modCrop">
          <ac:chgData name="麻紀子 安藤" userId="f57c86bd-9ed1-4815-9cc7-ddf6c5dbd787" providerId="ADAL" clId="{FB572290-2D48-4B7D-AC8D-1DC6F4A2FE9B}" dt="2018-08-31T10:12:33.924" v="23108" actId="1038"/>
          <ac:picMkLst>
            <pc:docMk/>
            <pc:sldMk cId="3891231737" sldId="285"/>
            <ac:picMk id="13" creationId="{F506CAD1-BAA8-4253-B886-AC3AEEAAEA44}"/>
          </ac:picMkLst>
        </pc:picChg>
      </pc:sldChg>
      <pc:sldChg chg="addSp modSp">
        <pc:chgData name="麻紀子 安藤" userId="f57c86bd-9ed1-4815-9cc7-ddf6c5dbd787" providerId="ADAL" clId="{FB572290-2D48-4B7D-AC8D-1DC6F4A2FE9B}" dt="2018-09-04T22:19:54.106" v="24549" actId="20577"/>
        <pc:sldMkLst>
          <pc:docMk/>
          <pc:sldMk cId="2054328710" sldId="286"/>
        </pc:sldMkLst>
        <pc:spChg chg="add mod">
          <ac:chgData name="麻紀子 安藤" userId="f57c86bd-9ed1-4815-9cc7-ddf6c5dbd787" providerId="ADAL" clId="{FB572290-2D48-4B7D-AC8D-1DC6F4A2FE9B}" dt="2018-09-04T22:18:06.876" v="24424" actId="1076"/>
          <ac:spMkLst>
            <pc:docMk/>
            <pc:sldMk cId="2054328710" sldId="286"/>
            <ac:spMk id="2" creationId="{D95F170E-CC32-453D-9B99-E4B8C15A60FE}"/>
          </ac:spMkLst>
        </pc:spChg>
        <pc:spChg chg="mod">
          <ac:chgData name="麻紀子 安藤" userId="f57c86bd-9ed1-4815-9cc7-ddf6c5dbd787" providerId="ADAL" clId="{FB572290-2D48-4B7D-AC8D-1DC6F4A2FE9B}" dt="2018-09-03T20:17:18.441" v="24060" actId="255"/>
          <ac:spMkLst>
            <pc:docMk/>
            <pc:sldMk cId="2054328710" sldId="286"/>
            <ac:spMk id="4" creationId="{7BAFBE69-0BD3-489E-96E6-E75265983C77}"/>
          </ac:spMkLst>
        </pc:spChg>
        <pc:spChg chg="add mod">
          <ac:chgData name="麻紀子 安藤" userId="f57c86bd-9ed1-4815-9cc7-ddf6c5dbd787" providerId="ADAL" clId="{FB572290-2D48-4B7D-AC8D-1DC6F4A2FE9B}" dt="2018-09-04T22:19:54.106" v="24549" actId="20577"/>
          <ac:spMkLst>
            <pc:docMk/>
            <pc:sldMk cId="2054328710" sldId="286"/>
            <ac:spMk id="6" creationId="{F5033708-DF75-4AF7-9357-28478887461B}"/>
          </ac:spMkLst>
        </pc:spChg>
        <pc:graphicFrameChg chg="add mod modGraphic">
          <ac:chgData name="麻紀子 安藤" userId="f57c86bd-9ed1-4815-9cc7-ddf6c5dbd787" providerId="ADAL" clId="{FB572290-2D48-4B7D-AC8D-1DC6F4A2FE9B}" dt="2018-09-04T22:19:48.293" v="24546" actId="14100"/>
          <ac:graphicFrameMkLst>
            <pc:docMk/>
            <pc:sldMk cId="2054328710" sldId="286"/>
            <ac:graphicFrameMk id="5" creationId="{F24F0E8A-7E7C-4561-A86A-729C6ECDA8A9}"/>
          </ac:graphicFrameMkLst>
        </pc:graphicFrameChg>
        <pc:picChg chg="mod">
          <ac:chgData name="麻紀子 安藤" userId="f57c86bd-9ed1-4815-9cc7-ddf6c5dbd787" providerId="ADAL" clId="{FB572290-2D48-4B7D-AC8D-1DC6F4A2FE9B}" dt="2018-09-03T20:17:39.792" v="24066" actId="1076"/>
          <ac:picMkLst>
            <pc:docMk/>
            <pc:sldMk cId="2054328710" sldId="286"/>
            <ac:picMk id="3" creationId="{9CCAF872-2378-434D-8DE3-7E2991907505}"/>
          </ac:picMkLst>
        </pc:picChg>
      </pc:sldChg>
      <pc:sldChg chg="modSp add">
        <pc:chgData name="麻紀子 安藤" userId="f57c86bd-9ed1-4815-9cc7-ddf6c5dbd787" providerId="ADAL" clId="{FB572290-2D48-4B7D-AC8D-1DC6F4A2FE9B}" dt="2018-09-01T07:01:02.762" v="23199" actId="122"/>
        <pc:sldMkLst>
          <pc:docMk/>
          <pc:sldMk cId="2110448986" sldId="287"/>
        </pc:sldMkLst>
        <pc:spChg chg="mod">
          <ac:chgData name="麻紀子 安藤" userId="f57c86bd-9ed1-4815-9cc7-ddf6c5dbd787" providerId="ADAL" clId="{FB572290-2D48-4B7D-AC8D-1DC6F4A2FE9B}" dt="2018-09-01T07:01:02.762" v="23199" actId="122"/>
          <ac:spMkLst>
            <pc:docMk/>
            <pc:sldMk cId="2110448986" sldId="287"/>
            <ac:spMk id="11" creationId="{00000000-0000-0000-0000-000000000000}"/>
          </ac:spMkLst>
        </pc:spChg>
      </pc:sldChg>
      <pc:sldChg chg="addSp delSp modSp add mod">
        <pc:chgData name="麻紀子 安藤" userId="f57c86bd-9ed1-4815-9cc7-ddf6c5dbd787" providerId="ADAL" clId="{FB572290-2D48-4B7D-AC8D-1DC6F4A2FE9B}" dt="2018-09-05T00:53:07.484" v="25192" actId="948"/>
        <pc:sldMkLst>
          <pc:docMk/>
          <pc:sldMk cId="1301348897" sldId="288"/>
        </pc:sldMkLst>
        <pc:spChg chg="del mod">
          <ac:chgData name="麻紀子 安藤" userId="f57c86bd-9ed1-4815-9cc7-ddf6c5dbd787" providerId="ADAL" clId="{FB572290-2D48-4B7D-AC8D-1DC6F4A2FE9B}" dt="2018-09-05T00:23:38.901" v="24631" actId="478"/>
          <ac:spMkLst>
            <pc:docMk/>
            <pc:sldMk cId="1301348897" sldId="288"/>
            <ac:spMk id="2" creationId="{D95F170E-CC32-453D-9B99-E4B8C15A60FE}"/>
          </ac:spMkLst>
        </pc:spChg>
        <pc:spChg chg="mod">
          <ac:chgData name="麻紀子 安藤" userId="f57c86bd-9ed1-4815-9cc7-ddf6c5dbd787" providerId="ADAL" clId="{FB572290-2D48-4B7D-AC8D-1DC6F4A2FE9B}" dt="2018-09-04T22:20:29.139" v="24627" actId="20577"/>
          <ac:spMkLst>
            <pc:docMk/>
            <pc:sldMk cId="1301348897" sldId="288"/>
            <ac:spMk id="4" creationId="{7BAFBE69-0BD3-489E-96E6-E75265983C77}"/>
          </ac:spMkLst>
        </pc:spChg>
        <pc:spChg chg="add mod">
          <ac:chgData name="麻紀子 安藤" userId="f57c86bd-9ed1-4815-9cc7-ddf6c5dbd787" providerId="ADAL" clId="{FB572290-2D48-4B7D-AC8D-1DC6F4A2FE9B}" dt="2018-09-05T00:32:59.614" v="24706" actId="164"/>
          <ac:spMkLst>
            <pc:docMk/>
            <pc:sldMk cId="1301348897" sldId="288"/>
            <ac:spMk id="9" creationId="{61FA3DF0-A911-42EB-ADD5-A1F96235E153}"/>
          </ac:spMkLst>
        </pc:spChg>
        <pc:spChg chg="add mod">
          <ac:chgData name="麻紀子 安藤" userId="f57c86bd-9ed1-4815-9cc7-ddf6c5dbd787" providerId="ADAL" clId="{FB572290-2D48-4B7D-AC8D-1DC6F4A2FE9B}" dt="2018-09-05T00:32:59.614" v="24706" actId="164"/>
          <ac:spMkLst>
            <pc:docMk/>
            <pc:sldMk cId="1301348897" sldId="288"/>
            <ac:spMk id="10" creationId="{B2169DD8-394A-4625-A4F4-E35A9F46356E}"/>
          </ac:spMkLst>
        </pc:spChg>
        <pc:spChg chg="add mod">
          <ac:chgData name="麻紀子 安藤" userId="f57c86bd-9ed1-4815-9cc7-ddf6c5dbd787" providerId="ADAL" clId="{FB572290-2D48-4B7D-AC8D-1DC6F4A2FE9B}" dt="2018-09-05T00:53:07.484" v="25192" actId="948"/>
          <ac:spMkLst>
            <pc:docMk/>
            <pc:sldMk cId="1301348897" sldId="288"/>
            <ac:spMk id="12" creationId="{F1B00463-295B-46D2-B13B-D37B71A82044}"/>
          </ac:spMkLst>
        </pc:spChg>
        <pc:spChg chg="add mod">
          <ac:chgData name="麻紀子 安藤" userId="f57c86bd-9ed1-4815-9cc7-ddf6c5dbd787" providerId="ADAL" clId="{FB572290-2D48-4B7D-AC8D-1DC6F4A2FE9B}" dt="2018-09-05T00:42:43.602" v="24926" actId="20577"/>
          <ac:spMkLst>
            <pc:docMk/>
            <pc:sldMk cId="1301348897" sldId="288"/>
            <ac:spMk id="13" creationId="{6D95010F-B947-4EAB-89B9-67622C10E68D}"/>
          </ac:spMkLst>
        </pc:spChg>
        <pc:spChg chg="add mod">
          <ac:chgData name="麻紀子 安藤" userId="f57c86bd-9ed1-4815-9cc7-ddf6c5dbd787" providerId="ADAL" clId="{FB572290-2D48-4B7D-AC8D-1DC6F4A2FE9B}" dt="2018-09-05T00:45:31.145" v="24965" actId="1582"/>
          <ac:spMkLst>
            <pc:docMk/>
            <pc:sldMk cId="1301348897" sldId="288"/>
            <ac:spMk id="19" creationId="{4D5C8377-8985-4EAC-82B9-BBB2F2F15121}"/>
          </ac:spMkLst>
        </pc:spChg>
        <pc:spChg chg="add mod">
          <ac:chgData name="麻紀子 安藤" userId="f57c86bd-9ed1-4815-9cc7-ddf6c5dbd787" providerId="ADAL" clId="{FB572290-2D48-4B7D-AC8D-1DC6F4A2FE9B}" dt="2018-09-05T00:46:05.527" v="24972" actId="14100"/>
          <ac:spMkLst>
            <pc:docMk/>
            <pc:sldMk cId="1301348897" sldId="288"/>
            <ac:spMk id="20" creationId="{F6BE94DE-64AA-4AD2-9FB5-D93FEEA157E0}"/>
          </ac:spMkLst>
        </pc:spChg>
        <pc:grpChg chg="add del mod">
          <ac:chgData name="麻紀子 安藤" userId="f57c86bd-9ed1-4815-9cc7-ddf6c5dbd787" providerId="ADAL" clId="{FB572290-2D48-4B7D-AC8D-1DC6F4A2FE9B}" dt="2018-09-05T00:42:48.736" v="24927" actId="478"/>
          <ac:grpSpMkLst>
            <pc:docMk/>
            <pc:sldMk cId="1301348897" sldId="288"/>
            <ac:grpSpMk id="11" creationId="{E44172BE-6278-40A5-AFDC-B3995A15DB61}"/>
          </ac:grpSpMkLst>
        </pc:grpChg>
        <pc:graphicFrameChg chg="add">
          <ac:chgData name="麻紀子 安藤" userId="f57c86bd-9ed1-4815-9cc7-ddf6c5dbd787" providerId="ADAL" clId="{FB572290-2D48-4B7D-AC8D-1DC6F4A2FE9B}" dt="2018-09-05T00:43:14.029" v="24930" actId="948"/>
          <ac:graphicFrameMkLst>
            <pc:docMk/>
            <pc:sldMk cId="1301348897" sldId="288"/>
            <ac:graphicFrameMk id="16" creationId="{10605672-B9BC-4778-A3DC-A4B932B339B6}"/>
          </ac:graphicFrameMkLst>
        </pc:graphicFrameChg>
        <pc:picChg chg="del mod">
          <ac:chgData name="麻紀子 安藤" userId="f57c86bd-9ed1-4815-9cc7-ddf6c5dbd787" providerId="ADAL" clId="{FB572290-2D48-4B7D-AC8D-1DC6F4A2FE9B}" dt="2018-09-05T00:23:48.397" v="24635" actId="478"/>
          <ac:picMkLst>
            <pc:docMk/>
            <pc:sldMk cId="1301348897" sldId="288"/>
            <ac:picMk id="3" creationId="{3330ACCA-FA1E-460C-9178-62FE936952AA}"/>
          </ac:picMkLst>
        </pc:picChg>
        <pc:picChg chg="del mod modCrop">
          <ac:chgData name="麻紀子 安藤" userId="f57c86bd-9ed1-4815-9cc7-ddf6c5dbd787" providerId="ADAL" clId="{FB572290-2D48-4B7D-AC8D-1DC6F4A2FE9B}" dt="2018-09-05T00:48:43.147" v="25139" actId="478"/>
          <ac:picMkLst>
            <pc:docMk/>
            <pc:sldMk cId="1301348897" sldId="288"/>
            <ac:picMk id="5" creationId="{30D526C7-BF80-4641-9D25-AA4C54B535B9}"/>
          </ac:picMkLst>
        </pc:picChg>
        <pc:picChg chg="del mod modCrop">
          <ac:chgData name="麻紀子 安藤" userId="f57c86bd-9ed1-4815-9cc7-ddf6c5dbd787" providerId="ADAL" clId="{FB572290-2D48-4B7D-AC8D-1DC6F4A2FE9B}" dt="2018-09-05T00:29:16.078" v="24660" actId="478"/>
          <ac:picMkLst>
            <pc:docMk/>
            <pc:sldMk cId="1301348897" sldId="288"/>
            <ac:picMk id="6" creationId="{D2010C26-70B0-41E6-AB5B-1FFF7F61AC4C}"/>
          </ac:picMkLst>
        </pc:picChg>
        <pc:picChg chg="mod modCrop">
          <ac:chgData name="麻紀子 安藤" userId="f57c86bd-9ed1-4815-9cc7-ddf6c5dbd787" providerId="ADAL" clId="{FB572290-2D48-4B7D-AC8D-1DC6F4A2FE9B}" dt="2018-09-05T00:32:59.614" v="24706" actId="164"/>
          <ac:picMkLst>
            <pc:docMk/>
            <pc:sldMk cId="1301348897" sldId="288"/>
            <ac:picMk id="7" creationId="{F39B5FC2-2E62-496D-A79E-80D3FD5784E5}"/>
          </ac:picMkLst>
        </pc:picChg>
        <pc:picChg chg="del mod modCrop">
          <ac:chgData name="麻紀子 安藤" userId="f57c86bd-9ed1-4815-9cc7-ddf6c5dbd787" providerId="ADAL" clId="{FB572290-2D48-4B7D-AC8D-1DC6F4A2FE9B}" dt="2018-09-05T00:40:01.168" v="24813" actId="478"/>
          <ac:picMkLst>
            <pc:docMk/>
            <pc:sldMk cId="1301348897" sldId="288"/>
            <ac:picMk id="8" creationId="{E5041DCB-B225-4581-A5D5-44FCF3C4484E}"/>
          </ac:picMkLst>
        </pc:picChg>
        <pc:picChg chg="del mod modCrop">
          <ac:chgData name="麻紀子 安藤" userId="f57c86bd-9ed1-4815-9cc7-ddf6c5dbd787" providerId="ADAL" clId="{FB572290-2D48-4B7D-AC8D-1DC6F4A2FE9B}" dt="2018-09-05T00:41:23.617" v="24826" actId="478"/>
          <ac:picMkLst>
            <pc:docMk/>
            <pc:sldMk cId="1301348897" sldId="288"/>
            <ac:picMk id="14" creationId="{A339D20A-2BB0-4784-A1EF-09BB6450375A}"/>
          </ac:picMkLst>
        </pc:picChg>
        <pc:picChg chg="del mod modCrop">
          <ac:chgData name="麻紀子 安藤" userId="f57c86bd-9ed1-4815-9cc7-ddf6c5dbd787" providerId="ADAL" clId="{FB572290-2D48-4B7D-AC8D-1DC6F4A2FE9B}" dt="2018-09-05T00:42:50.721" v="24928" actId="478"/>
          <ac:picMkLst>
            <pc:docMk/>
            <pc:sldMk cId="1301348897" sldId="288"/>
            <ac:picMk id="15" creationId="{81CB974B-8CE1-4EC8-9727-187ABC040D3B}"/>
          </ac:picMkLst>
        </pc:picChg>
        <pc:picChg chg="mod ord modCrop">
          <ac:chgData name="麻紀子 安藤" userId="f57c86bd-9ed1-4815-9cc7-ddf6c5dbd787" providerId="ADAL" clId="{FB572290-2D48-4B7D-AC8D-1DC6F4A2FE9B}" dt="2018-09-05T00:44:52.240" v="24954" actId="1076"/>
          <ac:picMkLst>
            <pc:docMk/>
            <pc:sldMk cId="1301348897" sldId="288"/>
            <ac:picMk id="17" creationId="{66EC9F4D-37A2-448A-9F64-F784661366E2}"/>
          </ac:picMkLst>
        </pc:picChg>
        <pc:picChg chg="mod ord modCrop">
          <ac:chgData name="麻紀子 安藤" userId="f57c86bd-9ed1-4815-9cc7-ddf6c5dbd787" providerId="ADAL" clId="{FB572290-2D48-4B7D-AC8D-1DC6F4A2FE9B}" dt="2018-09-05T00:46:09.327" v="24976" actId="1036"/>
          <ac:picMkLst>
            <pc:docMk/>
            <pc:sldMk cId="1301348897" sldId="288"/>
            <ac:picMk id="18" creationId="{6334EAAF-A1DE-4A32-BA9D-F7BB8E76DCA5}"/>
          </ac:picMkLst>
        </pc:picChg>
      </pc:sldChg>
      <pc:sldChg chg="addSp delSp modSp add">
        <pc:chgData name="麻紀子 安藤" userId="f57c86bd-9ed1-4815-9cc7-ddf6c5dbd787" providerId="ADAL" clId="{FB572290-2D48-4B7D-AC8D-1DC6F4A2FE9B}" dt="2018-09-05T00:56:42.682" v="25230" actId="20577"/>
        <pc:sldMkLst>
          <pc:docMk/>
          <pc:sldMk cId="315274758" sldId="289"/>
        </pc:sldMkLst>
        <pc:spChg chg="del mod">
          <ac:chgData name="麻紀子 安藤" userId="f57c86bd-9ed1-4815-9cc7-ddf6c5dbd787" providerId="ADAL" clId="{FB572290-2D48-4B7D-AC8D-1DC6F4A2FE9B}" dt="2018-09-05T00:54:11.488" v="25205" actId="478"/>
          <ac:spMkLst>
            <pc:docMk/>
            <pc:sldMk cId="315274758" sldId="289"/>
            <ac:spMk id="2" creationId="{D95F170E-CC32-453D-9B99-E4B8C15A60FE}"/>
          </ac:spMkLst>
        </pc:spChg>
        <pc:spChg chg="mod">
          <ac:chgData name="麻紀子 安藤" userId="f57c86bd-9ed1-4815-9cc7-ddf6c5dbd787" providerId="ADAL" clId="{FB572290-2D48-4B7D-AC8D-1DC6F4A2FE9B}" dt="2018-09-05T00:56:42.682" v="25230" actId="20577"/>
          <ac:spMkLst>
            <pc:docMk/>
            <pc:sldMk cId="315274758" sldId="289"/>
            <ac:spMk id="4" creationId="{7BAFBE69-0BD3-489E-96E6-E75265983C77}"/>
          </ac:spMkLst>
        </pc:spChg>
        <pc:picChg chg="add mod modCrop">
          <ac:chgData name="麻紀子 安藤" userId="f57c86bd-9ed1-4815-9cc7-ddf6c5dbd787" providerId="ADAL" clId="{FB572290-2D48-4B7D-AC8D-1DC6F4A2FE9B}" dt="2018-09-05T00:55:43.633" v="25214" actId="1076"/>
          <ac:picMkLst>
            <pc:docMk/>
            <pc:sldMk cId="315274758" sldId="289"/>
            <ac:picMk id="3" creationId="{2A8FB65A-E4B9-46EA-8D0F-206842AC076C}"/>
          </ac:picMkLst>
        </pc:picChg>
        <pc:picChg chg="add mod modCrop">
          <ac:chgData name="麻紀子 安藤" userId="f57c86bd-9ed1-4815-9cc7-ddf6c5dbd787" providerId="ADAL" clId="{FB572290-2D48-4B7D-AC8D-1DC6F4A2FE9B}" dt="2018-09-05T00:56:37.503" v="25223" actId="732"/>
          <ac:picMkLst>
            <pc:docMk/>
            <pc:sldMk cId="315274758" sldId="289"/>
            <ac:picMk id="5" creationId="{435BB7B6-6077-4977-ABA4-C26E7C024F51}"/>
          </ac:picMkLst>
        </pc:picChg>
      </pc:sldChg>
      <pc:sldChg chg="modSp add">
        <pc:chgData name="麻紀子 安藤" userId="f57c86bd-9ed1-4815-9cc7-ddf6c5dbd787" providerId="ADAL" clId="{FB572290-2D48-4B7D-AC8D-1DC6F4A2FE9B}" dt="2018-09-05T01:05:23.606" v="25300" actId="20577"/>
        <pc:sldMkLst>
          <pc:docMk/>
          <pc:sldMk cId="4057565332" sldId="290"/>
        </pc:sldMkLst>
        <pc:spChg chg="mod">
          <ac:chgData name="麻紀子 安藤" userId="f57c86bd-9ed1-4815-9cc7-ddf6c5dbd787" providerId="ADAL" clId="{FB572290-2D48-4B7D-AC8D-1DC6F4A2FE9B}" dt="2018-09-05T01:05:23.606" v="25300" actId="20577"/>
          <ac:spMkLst>
            <pc:docMk/>
            <pc:sldMk cId="4057565332" sldId="290"/>
            <ac:spMk id="4" creationId="{77EC7268-3330-4299-A595-A783F54B844B}"/>
          </ac:spMkLst>
        </pc:spChg>
      </pc:sldChg>
      <pc:sldChg chg="addSp delSp modSp add">
        <pc:chgData name="麻紀子 安藤" userId="f57c86bd-9ed1-4815-9cc7-ddf6c5dbd787" providerId="ADAL" clId="{FB572290-2D48-4B7D-AC8D-1DC6F4A2FE9B}" dt="2018-09-05T08:51:58.942" v="25978" actId="164"/>
        <pc:sldMkLst>
          <pc:docMk/>
          <pc:sldMk cId="3789422729" sldId="291"/>
        </pc:sldMkLst>
        <pc:spChg chg="del">
          <ac:chgData name="麻紀子 安藤" userId="f57c86bd-9ed1-4815-9cc7-ddf6c5dbd787" providerId="ADAL" clId="{FB572290-2D48-4B7D-AC8D-1DC6F4A2FE9B}" dt="2018-09-05T08:14:23.408" v="25389" actId="478"/>
          <ac:spMkLst>
            <pc:docMk/>
            <pc:sldMk cId="3789422729" sldId="291"/>
            <ac:spMk id="2" creationId="{E96D0CE0-AB82-48AE-BA4E-2861336BD103}"/>
          </ac:spMkLst>
        </pc:spChg>
        <pc:spChg chg="del">
          <ac:chgData name="麻紀子 安藤" userId="f57c86bd-9ed1-4815-9cc7-ddf6c5dbd787" providerId="ADAL" clId="{FB572290-2D48-4B7D-AC8D-1DC6F4A2FE9B}" dt="2018-09-05T08:14:26.841" v="25390" actId="478"/>
          <ac:spMkLst>
            <pc:docMk/>
            <pc:sldMk cId="3789422729" sldId="291"/>
            <ac:spMk id="3" creationId="{A7DE174C-1C2B-4E3B-BFAB-D4BCE81DC67D}"/>
          </ac:spMkLst>
        </pc:spChg>
        <pc:spChg chg="mod">
          <ac:chgData name="麻紀子 安藤" userId="f57c86bd-9ed1-4815-9cc7-ddf6c5dbd787" providerId="ADAL" clId="{FB572290-2D48-4B7D-AC8D-1DC6F4A2FE9B}" dt="2018-09-05T08:16:20.276" v="25477" actId="20577"/>
          <ac:spMkLst>
            <pc:docMk/>
            <pc:sldMk cId="3789422729" sldId="291"/>
            <ac:spMk id="4" creationId="{6C270F7E-BFE3-4E12-B2D7-9DFA73433483}"/>
          </ac:spMkLst>
        </pc:spChg>
        <pc:spChg chg="add mod">
          <ac:chgData name="麻紀子 安藤" userId="f57c86bd-9ed1-4815-9cc7-ddf6c5dbd787" providerId="ADAL" clId="{FB572290-2D48-4B7D-AC8D-1DC6F4A2FE9B}" dt="2018-09-05T08:35:38.792" v="25669" actId="255"/>
          <ac:spMkLst>
            <pc:docMk/>
            <pc:sldMk cId="3789422729" sldId="291"/>
            <ac:spMk id="6" creationId="{600F792A-416D-41CA-ACD3-A35D97B1D97F}"/>
          </ac:spMkLst>
        </pc:spChg>
        <pc:spChg chg="add mod ord">
          <ac:chgData name="麻紀子 安藤" userId="f57c86bd-9ed1-4815-9cc7-ddf6c5dbd787" providerId="ADAL" clId="{FB572290-2D48-4B7D-AC8D-1DC6F4A2FE9B}" dt="2018-09-05T08:51:58.942" v="25978" actId="164"/>
          <ac:spMkLst>
            <pc:docMk/>
            <pc:sldMk cId="3789422729" sldId="291"/>
            <ac:spMk id="7" creationId="{A0AFD84F-7B04-4DA7-AA44-F3C412EF54DB}"/>
          </ac:spMkLst>
        </pc:spChg>
        <pc:spChg chg="add mod">
          <ac:chgData name="麻紀子 安藤" userId="f57c86bd-9ed1-4815-9cc7-ddf6c5dbd787" providerId="ADAL" clId="{FB572290-2D48-4B7D-AC8D-1DC6F4A2FE9B}" dt="2018-09-05T08:51:58.942" v="25978" actId="164"/>
          <ac:spMkLst>
            <pc:docMk/>
            <pc:sldMk cId="3789422729" sldId="291"/>
            <ac:spMk id="8" creationId="{9A6ABD82-C779-4FDF-A422-45DCD8160BFF}"/>
          </ac:spMkLst>
        </pc:spChg>
        <pc:spChg chg="add mod ord">
          <ac:chgData name="麻紀子 安藤" userId="f57c86bd-9ed1-4815-9cc7-ddf6c5dbd787" providerId="ADAL" clId="{FB572290-2D48-4B7D-AC8D-1DC6F4A2FE9B}" dt="2018-09-05T08:51:58.942" v="25978" actId="164"/>
          <ac:spMkLst>
            <pc:docMk/>
            <pc:sldMk cId="3789422729" sldId="291"/>
            <ac:spMk id="9" creationId="{046139B6-158B-404B-B53B-13AA7F3E798B}"/>
          </ac:spMkLst>
        </pc:spChg>
        <pc:spChg chg="add mod">
          <ac:chgData name="麻紀子 安藤" userId="f57c86bd-9ed1-4815-9cc7-ddf6c5dbd787" providerId="ADAL" clId="{FB572290-2D48-4B7D-AC8D-1DC6F4A2FE9B}" dt="2018-09-05T08:51:58.942" v="25978" actId="164"/>
          <ac:spMkLst>
            <pc:docMk/>
            <pc:sldMk cId="3789422729" sldId="291"/>
            <ac:spMk id="10" creationId="{64EC59B5-9C24-4EF0-A1BB-91175817B2EC}"/>
          </ac:spMkLst>
        </pc:spChg>
        <pc:spChg chg="add mod">
          <ac:chgData name="麻紀子 安藤" userId="f57c86bd-9ed1-4815-9cc7-ddf6c5dbd787" providerId="ADAL" clId="{FB572290-2D48-4B7D-AC8D-1DC6F4A2FE9B}" dt="2018-09-05T08:51:58.942" v="25978" actId="164"/>
          <ac:spMkLst>
            <pc:docMk/>
            <pc:sldMk cId="3789422729" sldId="291"/>
            <ac:spMk id="11" creationId="{D3094E90-5289-4678-9F58-CCFE3F8F1554}"/>
          </ac:spMkLst>
        </pc:spChg>
        <pc:spChg chg="add mod">
          <ac:chgData name="麻紀子 安藤" userId="f57c86bd-9ed1-4815-9cc7-ddf6c5dbd787" providerId="ADAL" clId="{FB572290-2D48-4B7D-AC8D-1DC6F4A2FE9B}" dt="2018-09-05T08:51:58.942" v="25978" actId="164"/>
          <ac:spMkLst>
            <pc:docMk/>
            <pc:sldMk cId="3789422729" sldId="291"/>
            <ac:spMk id="12" creationId="{1F6831DA-13CF-4643-AFC9-8C7C8D9706E5}"/>
          </ac:spMkLst>
        </pc:spChg>
        <pc:spChg chg="add mod">
          <ac:chgData name="麻紀子 安藤" userId="f57c86bd-9ed1-4815-9cc7-ddf6c5dbd787" providerId="ADAL" clId="{FB572290-2D48-4B7D-AC8D-1DC6F4A2FE9B}" dt="2018-09-05T08:51:58.942" v="25978" actId="164"/>
          <ac:spMkLst>
            <pc:docMk/>
            <pc:sldMk cId="3789422729" sldId="291"/>
            <ac:spMk id="13" creationId="{9E0F1BE6-060F-46CC-852F-E63E034466FD}"/>
          </ac:spMkLst>
        </pc:spChg>
        <pc:spChg chg="add mod">
          <ac:chgData name="麻紀子 安藤" userId="f57c86bd-9ed1-4815-9cc7-ddf6c5dbd787" providerId="ADAL" clId="{FB572290-2D48-4B7D-AC8D-1DC6F4A2FE9B}" dt="2018-09-05T08:51:58.942" v="25978" actId="164"/>
          <ac:spMkLst>
            <pc:docMk/>
            <pc:sldMk cId="3789422729" sldId="291"/>
            <ac:spMk id="14" creationId="{3FDC03BA-4850-44AB-843A-C4DF5104DAD6}"/>
          </ac:spMkLst>
        </pc:spChg>
        <pc:spChg chg="add mod">
          <ac:chgData name="麻紀子 安藤" userId="f57c86bd-9ed1-4815-9cc7-ddf6c5dbd787" providerId="ADAL" clId="{FB572290-2D48-4B7D-AC8D-1DC6F4A2FE9B}" dt="2018-09-05T08:51:58.942" v="25978" actId="164"/>
          <ac:spMkLst>
            <pc:docMk/>
            <pc:sldMk cId="3789422729" sldId="291"/>
            <ac:spMk id="15" creationId="{DD163223-57C9-4460-88BB-7B2F7B88F030}"/>
          </ac:spMkLst>
        </pc:spChg>
        <pc:spChg chg="add mod">
          <ac:chgData name="麻紀子 安藤" userId="f57c86bd-9ed1-4815-9cc7-ddf6c5dbd787" providerId="ADAL" clId="{FB572290-2D48-4B7D-AC8D-1DC6F4A2FE9B}" dt="2018-09-05T08:51:58.942" v="25978" actId="164"/>
          <ac:spMkLst>
            <pc:docMk/>
            <pc:sldMk cId="3789422729" sldId="291"/>
            <ac:spMk id="16" creationId="{E15E5F9A-46A0-4A79-88E0-E2861E263164}"/>
          </ac:spMkLst>
        </pc:spChg>
        <pc:spChg chg="add mod">
          <ac:chgData name="麻紀子 安藤" userId="f57c86bd-9ed1-4815-9cc7-ddf6c5dbd787" providerId="ADAL" clId="{FB572290-2D48-4B7D-AC8D-1DC6F4A2FE9B}" dt="2018-09-05T08:51:58.942" v="25978" actId="164"/>
          <ac:spMkLst>
            <pc:docMk/>
            <pc:sldMk cId="3789422729" sldId="291"/>
            <ac:spMk id="17" creationId="{7772ACE6-987E-42DB-8CEA-6D64311D5B62}"/>
          </ac:spMkLst>
        </pc:spChg>
        <pc:spChg chg="add mod">
          <ac:chgData name="麻紀子 安藤" userId="f57c86bd-9ed1-4815-9cc7-ddf6c5dbd787" providerId="ADAL" clId="{FB572290-2D48-4B7D-AC8D-1DC6F4A2FE9B}" dt="2018-09-05T08:51:58.942" v="25978" actId="164"/>
          <ac:spMkLst>
            <pc:docMk/>
            <pc:sldMk cId="3789422729" sldId="291"/>
            <ac:spMk id="18" creationId="{1F8A0380-801A-4004-9C67-8317596F0256}"/>
          </ac:spMkLst>
        </pc:spChg>
        <pc:spChg chg="add mod">
          <ac:chgData name="麻紀子 安藤" userId="f57c86bd-9ed1-4815-9cc7-ddf6c5dbd787" providerId="ADAL" clId="{FB572290-2D48-4B7D-AC8D-1DC6F4A2FE9B}" dt="2018-09-05T08:51:58.942" v="25978" actId="164"/>
          <ac:spMkLst>
            <pc:docMk/>
            <pc:sldMk cId="3789422729" sldId="291"/>
            <ac:spMk id="19" creationId="{09D7F220-F49C-4A0A-8B66-811DBB689075}"/>
          </ac:spMkLst>
        </pc:spChg>
        <pc:spChg chg="add mod">
          <ac:chgData name="麻紀子 安藤" userId="f57c86bd-9ed1-4815-9cc7-ddf6c5dbd787" providerId="ADAL" clId="{FB572290-2D48-4B7D-AC8D-1DC6F4A2FE9B}" dt="2018-09-05T08:51:58.942" v="25978" actId="164"/>
          <ac:spMkLst>
            <pc:docMk/>
            <pc:sldMk cId="3789422729" sldId="291"/>
            <ac:spMk id="20" creationId="{1990C55B-337C-4E6A-BA00-76116C704BA1}"/>
          </ac:spMkLst>
        </pc:spChg>
        <pc:spChg chg="add mod">
          <ac:chgData name="麻紀子 安藤" userId="f57c86bd-9ed1-4815-9cc7-ddf6c5dbd787" providerId="ADAL" clId="{FB572290-2D48-4B7D-AC8D-1DC6F4A2FE9B}" dt="2018-09-05T08:51:58.942" v="25978" actId="164"/>
          <ac:spMkLst>
            <pc:docMk/>
            <pc:sldMk cId="3789422729" sldId="291"/>
            <ac:spMk id="21" creationId="{D57717A5-2A10-4913-81A5-17B7F6B4CD96}"/>
          </ac:spMkLst>
        </pc:spChg>
        <pc:spChg chg="add mod">
          <ac:chgData name="麻紀子 安藤" userId="f57c86bd-9ed1-4815-9cc7-ddf6c5dbd787" providerId="ADAL" clId="{FB572290-2D48-4B7D-AC8D-1DC6F4A2FE9B}" dt="2018-09-05T08:51:58.942" v="25978" actId="164"/>
          <ac:spMkLst>
            <pc:docMk/>
            <pc:sldMk cId="3789422729" sldId="291"/>
            <ac:spMk id="22" creationId="{FE4B6BBC-95C5-467D-A7D0-9AA9795330BB}"/>
          </ac:spMkLst>
        </pc:spChg>
        <pc:spChg chg="add mod">
          <ac:chgData name="麻紀子 安藤" userId="f57c86bd-9ed1-4815-9cc7-ddf6c5dbd787" providerId="ADAL" clId="{FB572290-2D48-4B7D-AC8D-1DC6F4A2FE9B}" dt="2018-09-05T08:51:58.942" v="25978" actId="164"/>
          <ac:spMkLst>
            <pc:docMk/>
            <pc:sldMk cId="3789422729" sldId="291"/>
            <ac:spMk id="23" creationId="{8AB7D72A-D3A5-4B4D-BFD0-F8AA432B9028}"/>
          </ac:spMkLst>
        </pc:spChg>
        <pc:spChg chg="add mod">
          <ac:chgData name="麻紀子 安藤" userId="f57c86bd-9ed1-4815-9cc7-ddf6c5dbd787" providerId="ADAL" clId="{FB572290-2D48-4B7D-AC8D-1DC6F4A2FE9B}" dt="2018-09-05T08:51:58.942" v="25978" actId="164"/>
          <ac:spMkLst>
            <pc:docMk/>
            <pc:sldMk cId="3789422729" sldId="291"/>
            <ac:spMk id="24" creationId="{711656F3-5064-42B6-AA6E-B32A33A00E4B}"/>
          </ac:spMkLst>
        </pc:spChg>
        <pc:spChg chg="add mod">
          <ac:chgData name="麻紀子 安藤" userId="f57c86bd-9ed1-4815-9cc7-ddf6c5dbd787" providerId="ADAL" clId="{FB572290-2D48-4B7D-AC8D-1DC6F4A2FE9B}" dt="2018-09-05T08:51:58.942" v="25978" actId="164"/>
          <ac:spMkLst>
            <pc:docMk/>
            <pc:sldMk cId="3789422729" sldId="291"/>
            <ac:spMk id="25" creationId="{02E6CFE7-FFDF-4D99-9286-835BE8A9C426}"/>
          </ac:spMkLst>
        </pc:spChg>
        <pc:spChg chg="add mod">
          <ac:chgData name="麻紀子 安藤" userId="f57c86bd-9ed1-4815-9cc7-ddf6c5dbd787" providerId="ADAL" clId="{FB572290-2D48-4B7D-AC8D-1DC6F4A2FE9B}" dt="2018-09-05T08:51:58.942" v="25978" actId="164"/>
          <ac:spMkLst>
            <pc:docMk/>
            <pc:sldMk cId="3789422729" sldId="291"/>
            <ac:spMk id="26" creationId="{95690222-CDA6-4702-BD24-AA0F576C2238}"/>
          </ac:spMkLst>
        </pc:spChg>
        <pc:spChg chg="add mod">
          <ac:chgData name="麻紀子 安藤" userId="f57c86bd-9ed1-4815-9cc7-ddf6c5dbd787" providerId="ADAL" clId="{FB572290-2D48-4B7D-AC8D-1DC6F4A2FE9B}" dt="2018-09-05T08:51:58.942" v="25978" actId="164"/>
          <ac:spMkLst>
            <pc:docMk/>
            <pc:sldMk cId="3789422729" sldId="291"/>
            <ac:spMk id="27" creationId="{B8060AE9-B18A-405E-AEEE-F859529446A2}"/>
          </ac:spMkLst>
        </pc:spChg>
        <pc:spChg chg="add mod">
          <ac:chgData name="麻紀子 安藤" userId="f57c86bd-9ed1-4815-9cc7-ddf6c5dbd787" providerId="ADAL" clId="{FB572290-2D48-4B7D-AC8D-1DC6F4A2FE9B}" dt="2018-09-05T08:51:58.942" v="25978" actId="164"/>
          <ac:spMkLst>
            <pc:docMk/>
            <pc:sldMk cId="3789422729" sldId="291"/>
            <ac:spMk id="28" creationId="{27EA2622-48F5-4164-8D5F-CBDF445CDC46}"/>
          </ac:spMkLst>
        </pc:spChg>
        <pc:spChg chg="add mod">
          <ac:chgData name="麻紀子 安藤" userId="f57c86bd-9ed1-4815-9cc7-ddf6c5dbd787" providerId="ADAL" clId="{FB572290-2D48-4B7D-AC8D-1DC6F4A2FE9B}" dt="2018-09-05T08:51:58.942" v="25978" actId="164"/>
          <ac:spMkLst>
            <pc:docMk/>
            <pc:sldMk cId="3789422729" sldId="291"/>
            <ac:spMk id="29" creationId="{16D3B41B-5CB3-4963-A399-B8EA722D8F90}"/>
          </ac:spMkLst>
        </pc:spChg>
        <pc:grpChg chg="add mod">
          <ac:chgData name="麻紀子 安藤" userId="f57c86bd-9ed1-4815-9cc7-ddf6c5dbd787" providerId="ADAL" clId="{FB572290-2D48-4B7D-AC8D-1DC6F4A2FE9B}" dt="2018-09-05T08:51:58.942" v="25978" actId="164"/>
          <ac:grpSpMkLst>
            <pc:docMk/>
            <pc:sldMk cId="3789422729" sldId="291"/>
            <ac:grpSpMk id="30" creationId="{8E0CE831-2991-4CF4-8B70-5B25568C6239}"/>
          </ac:grpSpMkLst>
        </pc:grpChg>
        <pc:picChg chg="add mod modCrop">
          <ac:chgData name="麻紀子 安藤" userId="f57c86bd-9ed1-4815-9cc7-ddf6c5dbd787" providerId="ADAL" clId="{FB572290-2D48-4B7D-AC8D-1DC6F4A2FE9B}" dt="2018-09-05T08:51:58.942" v="25978" actId="164"/>
          <ac:picMkLst>
            <pc:docMk/>
            <pc:sldMk cId="3789422729" sldId="291"/>
            <ac:picMk id="5" creationId="{2850B358-C66D-45D3-82B7-913A977F05D4}"/>
          </ac:picMkLst>
        </pc:picChg>
      </pc:sldChg>
      <pc:sldMasterChg chg="modSldLayout">
        <pc:chgData name="麻紀子 安藤" userId="f57c86bd-9ed1-4815-9cc7-ddf6c5dbd787" providerId="ADAL" clId="{FB572290-2D48-4B7D-AC8D-1DC6F4A2FE9B}" dt="2018-08-27T09:50:55.172" v="1223" actId="20577"/>
        <pc:sldMasterMkLst>
          <pc:docMk/>
          <pc:sldMasterMk cId="3016333001" sldId="2147483648"/>
        </pc:sldMasterMkLst>
        <pc:sldLayoutChg chg="addSp delSp modSp">
          <pc:chgData name="麻紀子 安藤" userId="f57c86bd-9ed1-4815-9cc7-ddf6c5dbd787" providerId="ADAL" clId="{FB572290-2D48-4B7D-AC8D-1DC6F4A2FE9B}" dt="2018-08-27T09:39:14.724" v="853" actId="1037"/>
          <pc:sldLayoutMkLst>
            <pc:docMk/>
            <pc:sldMasterMk cId="3016333001" sldId="2147483648"/>
            <pc:sldLayoutMk cId="2313562487" sldId="2147483649"/>
          </pc:sldLayoutMkLst>
          <pc:spChg chg="del">
            <ac:chgData name="麻紀子 安藤" userId="f57c86bd-9ed1-4815-9cc7-ddf6c5dbd787" providerId="ADAL" clId="{FB572290-2D48-4B7D-AC8D-1DC6F4A2FE9B}" dt="2018-08-27T09:38:32.176" v="849" actId="478"/>
            <ac:spMkLst>
              <pc:docMk/>
              <pc:sldMasterMk cId="3016333001" sldId="2147483648"/>
              <pc:sldLayoutMk cId="2313562487" sldId="2147483649"/>
              <ac:spMk id="5" creationId="{00000000-0000-0000-0000-000000000000}"/>
            </ac:spMkLst>
          </pc:spChg>
          <pc:spChg chg="add">
            <ac:chgData name="麻紀子 安藤" userId="f57c86bd-9ed1-4815-9cc7-ddf6c5dbd787" providerId="ADAL" clId="{FB572290-2D48-4B7D-AC8D-1DC6F4A2FE9B}" dt="2018-08-27T09:38:47.544" v="850" actId="1037"/>
            <ac:spMkLst>
              <pc:docMk/>
              <pc:sldMasterMk cId="3016333001" sldId="2147483648"/>
              <pc:sldLayoutMk cId="2313562487" sldId="2147483649"/>
              <ac:spMk id="6" creationId="{ED9795D9-D610-418C-A1C4-E2DC2C38DBE0}"/>
            </ac:spMkLst>
          </pc:spChg>
          <pc:spChg chg="add mod">
            <ac:chgData name="麻紀子 安藤" userId="f57c86bd-9ed1-4815-9cc7-ddf6c5dbd787" providerId="ADAL" clId="{FB572290-2D48-4B7D-AC8D-1DC6F4A2FE9B}" dt="2018-08-27T09:39:14.724" v="853" actId="1037"/>
            <ac:spMkLst>
              <pc:docMk/>
              <pc:sldMasterMk cId="3016333001" sldId="2147483648"/>
              <pc:sldLayoutMk cId="2313562487" sldId="2147483649"/>
              <ac:spMk id="7" creationId="{DF5F25C6-75F5-440D-80B9-3488204316EE}"/>
            </ac:spMkLst>
          </pc:spChg>
        </pc:sldLayoutChg>
        <pc:sldLayoutChg chg="addSp delSp modSp">
          <pc:chgData name="麻紀子 安藤" userId="f57c86bd-9ed1-4815-9cc7-ddf6c5dbd787" providerId="ADAL" clId="{FB572290-2D48-4B7D-AC8D-1DC6F4A2FE9B}" dt="2018-08-27T09:50:55.172" v="1223" actId="20577"/>
          <pc:sldLayoutMkLst>
            <pc:docMk/>
            <pc:sldMasterMk cId="3016333001" sldId="2147483648"/>
            <pc:sldLayoutMk cId="4288250256" sldId="2147483650"/>
          </pc:sldLayoutMkLst>
          <pc:spChg chg="del">
            <ac:chgData name="麻紀子 安藤" userId="f57c86bd-9ed1-4815-9cc7-ddf6c5dbd787" providerId="ADAL" clId="{FB572290-2D48-4B7D-AC8D-1DC6F4A2FE9B}" dt="2018-08-27T09:50:06.310" v="1221" actId="478"/>
            <ac:spMkLst>
              <pc:docMk/>
              <pc:sldMasterMk cId="3016333001" sldId="2147483648"/>
              <pc:sldLayoutMk cId="4288250256" sldId="2147483650"/>
              <ac:spMk id="6" creationId="{00000000-0000-0000-0000-000000000000}"/>
            </ac:spMkLst>
          </pc:spChg>
          <pc:spChg chg="del">
            <ac:chgData name="麻紀子 安藤" userId="f57c86bd-9ed1-4815-9cc7-ddf6c5dbd787" providerId="ADAL" clId="{FB572290-2D48-4B7D-AC8D-1DC6F4A2FE9B}" dt="2018-08-27T09:50:00.365" v="1207" actId="478"/>
            <ac:spMkLst>
              <pc:docMk/>
              <pc:sldMasterMk cId="3016333001" sldId="2147483648"/>
              <pc:sldLayoutMk cId="4288250256" sldId="2147483650"/>
              <ac:spMk id="10" creationId="{00000000-0000-0000-0000-000000000000}"/>
            </ac:spMkLst>
          </pc:spChg>
          <pc:spChg chg="add del mod">
            <ac:chgData name="麻紀子 安藤" userId="f57c86bd-9ed1-4815-9cc7-ddf6c5dbd787" providerId="ADAL" clId="{FB572290-2D48-4B7D-AC8D-1DC6F4A2FE9B}" dt="2018-08-27T09:50:22.279" v="1222" actId="478"/>
            <ac:spMkLst>
              <pc:docMk/>
              <pc:sldMasterMk cId="3016333001" sldId="2147483648"/>
              <pc:sldLayoutMk cId="4288250256" sldId="2147483650"/>
              <ac:spMk id="12" creationId="{54264EE4-1B87-46D8-8736-4364967A406B}"/>
            </ac:spMkLst>
          </pc:spChg>
          <pc:spChg chg="add">
            <ac:chgData name="麻紀子 安藤" userId="f57c86bd-9ed1-4815-9cc7-ddf6c5dbd787" providerId="ADAL" clId="{FB572290-2D48-4B7D-AC8D-1DC6F4A2FE9B}" dt="2018-08-27T09:50:55.172" v="1223" actId="20577"/>
            <ac:spMkLst>
              <pc:docMk/>
              <pc:sldMasterMk cId="3016333001" sldId="2147483648"/>
              <pc:sldLayoutMk cId="4288250256" sldId="2147483650"/>
              <ac:spMk id="13" creationId="{53A23A9E-02B7-4DDC-8186-473C7D5B592F}"/>
            </ac:spMkLst>
          </pc:spChg>
          <pc:spChg chg="add">
            <ac:chgData name="麻紀子 安藤" userId="f57c86bd-9ed1-4815-9cc7-ddf6c5dbd787" providerId="ADAL" clId="{FB572290-2D48-4B7D-AC8D-1DC6F4A2FE9B}" dt="2018-08-27T09:50:55.172" v="1223" actId="20577"/>
            <ac:spMkLst>
              <pc:docMk/>
              <pc:sldMasterMk cId="3016333001" sldId="2147483648"/>
              <pc:sldLayoutMk cId="4288250256" sldId="2147483650"/>
              <ac:spMk id="14" creationId="{0A0E63B3-9638-4333-A118-DA6F593EA728}"/>
            </ac:spMkLst>
          </pc:spChg>
          <pc:spChg chg="add">
            <ac:chgData name="麻紀子 安藤" userId="f57c86bd-9ed1-4815-9cc7-ddf6c5dbd787" providerId="ADAL" clId="{FB572290-2D48-4B7D-AC8D-1DC6F4A2FE9B}" dt="2018-08-27T09:50:55.172" v="1223" actId="20577"/>
            <ac:spMkLst>
              <pc:docMk/>
              <pc:sldMasterMk cId="3016333001" sldId="2147483648"/>
              <pc:sldLayoutMk cId="4288250256" sldId="2147483650"/>
              <ac:spMk id="15" creationId="{7C1FE469-C378-42C2-84EF-D3F389BA53B2}"/>
            </ac:spMkLst>
          </pc:spChg>
        </pc:sldLayoutChg>
        <pc:sldLayoutChg chg="addSp modSp">
          <pc:chgData name="麻紀子 安藤" userId="f57c86bd-9ed1-4815-9cc7-ddf6c5dbd787" providerId="ADAL" clId="{FB572290-2D48-4B7D-AC8D-1DC6F4A2FE9B}" dt="2018-08-27T09:35:59.718" v="778" actId="2711"/>
          <pc:sldLayoutMkLst>
            <pc:docMk/>
            <pc:sldMasterMk cId="3016333001" sldId="2147483648"/>
            <pc:sldLayoutMk cId="4272774861" sldId="2147483651"/>
          </pc:sldLayoutMkLst>
          <pc:spChg chg="mod ord">
            <ac:chgData name="麻紀子 安藤" userId="f57c86bd-9ed1-4815-9cc7-ddf6c5dbd787" providerId="ADAL" clId="{FB572290-2D48-4B7D-AC8D-1DC6F4A2FE9B}" dt="2018-08-27T09:35:59.718" v="778" actId="2711"/>
            <ac:spMkLst>
              <pc:docMk/>
              <pc:sldMasterMk cId="3016333001" sldId="2147483648"/>
              <pc:sldLayoutMk cId="4272774861" sldId="2147483651"/>
              <ac:spMk id="8" creationId="{00000000-0000-0000-0000-000000000000}"/>
            </ac:spMkLst>
          </pc:spChg>
          <pc:spChg chg="mod">
            <ac:chgData name="麻紀子 安藤" userId="f57c86bd-9ed1-4815-9cc7-ddf6c5dbd787" providerId="ADAL" clId="{FB572290-2D48-4B7D-AC8D-1DC6F4A2FE9B}" dt="2018-08-27T09:34:40.619" v="676" actId="2711"/>
            <ac:spMkLst>
              <pc:docMk/>
              <pc:sldMasterMk cId="3016333001" sldId="2147483648"/>
              <pc:sldLayoutMk cId="4272774861" sldId="2147483651"/>
              <ac:spMk id="14" creationId="{00000000-0000-0000-0000-000000000000}"/>
            </ac:spMkLst>
          </pc:spChg>
          <pc:spChg chg="add mod">
            <ac:chgData name="麻紀子 安藤" userId="f57c86bd-9ed1-4815-9cc7-ddf6c5dbd787" providerId="ADAL" clId="{FB572290-2D48-4B7D-AC8D-1DC6F4A2FE9B}" dt="2018-08-27T09:34:48.727" v="677" actId="2711"/>
            <ac:spMkLst>
              <pc:docMk/>
              <pc:sldMasterMk cId="3016333001" sldId="2147483648"/>
              <pc:sldLayoutMk cId="4272774861" sldId="2147483651"/>
              <ac:spMk id="18" creationId="{917C5194-B7BC-4346-928F-C06C5A79DDB3}"/>
            </ac:spMkLst>
          </pc:spChg>
          <pc:spChg chg="add mod">
            <ac:chgData name="麻紀子 安藤" userId="f57c86bd-9ed1-4815-9cc7-ddf6c5dbd787" providerId="ADAL" clId="{FB572290-2D48-4B7D-AC8D-1DC6F4A2FE9B}" dt="2018-08-27T09:35:46.411" v="777" actId="1037"/>
            <ac:spMkLst>
              <pc:docMk/>
              <pc:sldMasterMk cId="3016333001" sldId="2147483648"/>
              <pc:sldLayoutMk cId="4272774861" sldId="2147483651"/>
              <ac:spMk id="19" creationId="{B6BC95A5-D33C-4D61-B011-B7B129898C79}"/>
            </ac:spMkLst>
          </pc:spChg>
          <pc:picChg chg="mod">
            <ac:chgData name="麻紀子 安藤" userId="f57c86bd-9ed1-4815-9cc7-ddf6c5dbd787" providerId="ADAL" clId="{FB572290-2D48-4B7D-AC8D-1DC6F4A2FE9B}" dt="2018-08-27T09:29:38.947" v="492" actId="1035"/>
            <ac:picMkLst>
              <pc:docMk/>
              <pc:sldMasterMk cId="3016333001" sldId="2147483648"/>
              <pc:sldLayoutMk cId="4272774861" sldId="2147483651"/>
              <ac:picMk id="10" creationId="{00000000-0000-0000-0000-000000000000}"/>
            </ac:picMkLst>
          </pc:picChg>
          <pc:cxnChg chg="mod">
            <ac:chgData name="麻紀子 安藤" userId="f57c86bd-9ed1-4815-9cc7-ddf6c5dbd787" providerId="ADAL" clId="{FB572290-2D48-4B7D-AC8D-1DC6F4A2FE9B}" dt="2018-08-27T09:30:28.226" v="602" actId="14100"/>
            <ac:cxnSpMkLst>
              <pc:docMk/>
              <pc:sldMasterMk cId="3016333001" sldId="2147483648"/>
              <pc:sldLayoutMk cId="4272774861" sldId="2147483651"/>
              <ac:cxnSpMk id="13" creationId="{00000000-0000-0000-0000-000000000000}"/>
            </ac:cxnSpMkLst>
          </pc:cxnChg>
          <pc:cxnChg chg="add mod">
            <ac:chgData name="麻紀子 安藤" userId="f57c86bd-9ed1-4815-9cc7-ddf6c5dbd787" providerId="ADAL" clId="{FB572290-2D48-4B7D-AC8D-1DC6F4A2FE9B}" dt="2018-08-27T09:30:22.695" v="598" actId="14100"/>
            <ac:cxnSpMkLst>
              <pc:docMk/>
              <pc:sldMasterMk cId="3016333001" sldId="2147483648"/>
              <pc:sldLayoutMk cId="4272774861" sldId="2147483651"/>
              <ac:cxnSpMk id="17" creationId="{7613021B-26B4-4D9E-B86E-A265666F8DC1}"/>
            </ac:cxnSpMkLst>
          </pc:cxn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918C2-3111-4B82-8FE5-5FA509855E9A}" type="datetimeFigureOut">
              <a:rPr kumimoji="1" lang="ja-JP" altLang="en-US" smtClean="0"/>
              <a:t>2018/9/5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A2550-2040-478C-B610-F7A1B2D066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7580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A2550-2040-478C-B610-F7A1B2D0667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5847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A2550-2040-478C-B610-F7A1B2D0667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1746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A2550-2040-478C-B610-F7A1B2D0667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6305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A2550-2040-478C-B610-F7A1B2D0667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7184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A2550-2040-478C-B610-F7A1B2D0667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2283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A2550-2040-478C-B610-F7A1B2D0667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512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A2550-2040-478C-B610-F7A1B2D0667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1680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A2550-2040-478C-B610-F7A1B2D0667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2245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A2550-2040-478C-B610-F7A1B2D06678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283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A2550-2040-478C-B610-F7A1B2D0667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381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A2550-2040-478C-B610-F7A1B2D0667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9629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A2550-2040-478C-B610-F7A1B2D0667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4089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A2550-2040-478C-B610-F7A1B2D0667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389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A2550-2040-478C-B610-F7A1B2D0667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8314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A2550-2040-478C-B610-F7A1B2D0667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7009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A2550-2040-478C-B610-F7A1B2D0667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2365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A2550-2040-478C-B610-F7A1B2D0667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8887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A2550-2040-478C-B610-F7A1B2D0667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710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36637"/>
          </a:xfrm>
        </p:spPr>
        <p:txBody>
          <a:bodyPr anchor="b"/>
          <a:lstStyle>
            <a:lvl1pPr algn="ctr">
              <a:defRPr sz="6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5" r="4141" b="48383"/>
          <a:stretch/>
        </p:blipFill>
        <p:spPr>
          <a:xfrm>
            <a:off x="0" y="2922498"/>
            <a:ext cx="12211050" cy="3954552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9795D9-D610-418C-A1C4-E2DC2C38DBE0}"/>
              </a:ext>
            </a:extLst>
          </p:cNvPr>
          <p:cNvSpPr/>
          <p:nvPr userDrawn="1"/>
        </p:nvSpPr>
        <p:spPr>
          <a:xfrm>
            <a:off x="5447845" y="6540843"/>
            <a:ext cx="163794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500" b="0" dirty="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ICEC27-ICMC 2018</a:t>
            </a:r>
            <a:endParaRPr lang="ja-JP" altLang="en-US" sz="1500" b="0" dirty="0">
              <a:solidFill>
                <a:schemeClr val="tx1"/>
              </a:solidFill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F5F25C6-75F5-440D-80B9-3488204316EE}"/>
              </a:ext>
            </a:extLst>
          </p:cNvPr>
          <p:cNvSpPr/>
          <p:nvPr userDrawn="1"/>
        </p:nvSpPr>
        <p:spPr>
          <a:xfrm>
            <a:off x="24972" y="6520113"/>
            <a:ext cx="249158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ja-JP" sz="1500" b="0" dirty="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Sep. 3-7 2018 Oxford England</a:t>
            </a:r>
            <a:endParaRPr lang="ja-JP" altLang="en-US" sz="1500" b="0" dirty="0">
              <a:solidFill>
                <a:schemeClr val="tx1"/>
              </a:solidFill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ECE5D36-2796-4DCA-B58A-D35EBC0713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7" b="31225"/>
          <a:stretch/>
        </p:blipFill>
        <p:spPr>
          <a:xfrm>
            <a:off x="10674765" y="156494"/>
            <a:ext cx="1257300" cy="45612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08A7869-BEA7-4A6E-8E97-27CFCB475A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699" y="87670"/>
            <a:ext cx="1257301" cy="75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6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DBE7-6720-4634-A4A8-0334E1EB3B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382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DBE7-6720-4634-A4A8-0334E1EB3B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532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3" r="4165" b="39766"/>
          <a:stretch/>
        </p:blipFill>
        <p:spPr>
          <a:xfrm rot="5400000">
            <a:off x="-2346346" y="2327295"/>
            <a:ext cx="6858002" cy="2203412"/>
          </a:xfrm>
          <a:prstGeom prst="rect">
            <a:avLst/>
          </a:prstGeom>
        </p:spPr>
      </p:pic>
      <p:cxnSp>
        <p:nvCxnSpPr>
          <p:cNvPr id="9" name="直線コネクタ 8"/>
          <p:cNvCxnSpPr/>
          <p:nvPr userDrawn="1"/>
        </p:nvCxnSpPr>
        <p:spPr>
          <a:xfrm>
            <a:off x="2343150" y="1162050"/>
            <a:ext cx="94869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コンテンツ プレースホルダー 16"/>
          <p:cNvSpPr>
            <a:spLocks noGrp="1"/>
          </p:cNvSpPr>
          <p:nvPr>
            <p:ph idx="13"/>
          </p:nvPr>
        </p:nvSpPr>
        <p:spPr>
          <a:xfrm>
            <a:off x="2463800" y="1554479"/>
            <a:ext cx="9499600" cy="4351338"/>
          </a:xfrm>
        </p:spPr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63800" y="108108"/>
            <a:ext cx="9525038" cy="1325563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3A23A9E-02B7-4DDC-8186-473C7D5B592F}"/>
              </a:ext>
            </a:extLst>
          </p:cNvPr>
          <p:cNvSpPr/>
          <p:nvPr userDrawn="1"/>
        </p:nvSpPr>
        <p:spPr>
          <a:xfrm>
            <a:off x="5447845" y="6540843"/>
            <a:ext cx="163794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500" b="0" dirty="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ICEC27-ICMC 2018</a:t>
            </a:r>
            <a:endParaRPr lang="ja-JP" altLang="en-US" sz="1500" b="0" dirty="0">
              <a:solidFill>
                <a:schemeClr val="tx1"/>
              </a:solidFill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4" name="スライド番号プレースホルダー 5">
            <a:extLst>
              <a:ext uri="{FF2B5EF4-FFF2-40B4-BE49-F238E27FC236}">
                <a16:creationId xmlns:a16="http://schemas.microsoft.com/office/drawing/2014/main" id="{0A0E63B3-9638-4333-A118-DA6F593EA728}"/>
              </a:ext>
            </a:extLst>
          </p:cNvPr>
          <p:cNvSpPr txBox="1">
            <a:spLocks/>
          </p:cNvSpPr>
          <p:nvPr userDrawn="1"/>
        </p:nvSpPr>
        <p:spPr>
          <a:xfrm>
            <a:off x="11094720" y="6508131"/>
            <a:ext cx="865136" cy="349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69DBE7-6720-4634-A4A8-0334E1EB3B38}" type="slidenum">
              <a:rPr lang="ja-JP" altLang="en-US" sz="16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ja-JP" alt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C1FE469-C378-42C2-84EF-D3F389BA53B2}"/>
              </a:ext>
            </a:extLst>
          </p:cNvPr>
          <p:cNvSpPr/>
          <p:nvPr userDrawn="1"/>
        </p:nvSpPr>
        <p:spPr>
          <a:xfrm>
            <a:off x="45292" y="6520113"/>
            <a:ext cx="249158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ja-JP" sz="1500" b="0" dirty="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Sep. 3-7 2018 Oxford England</a:t>
            </a:r>
            <a:endParaRPr lang="ja-JP" altLang="en-US" sz="1500" b="0" dirty="0">
              <a:solidFill>
                <a:schemeClr val="tx1"/>
              </a:solidFill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1750F7C-5D4A-4942-A938-E986E8C1B1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7" b="31225"/>
          <a:stretch/>
        </p:blipFill>
        <p:spPr>
          <a:xfrm>
            <a:off x="10934700" y="610871"/>
            <a:ext cx="1257300" cy="45612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B6D5CF2-432B-4522-9826-98C9626C07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8"/>
          <a:stretch/>
        </p:blipFill>
        <p:spPr>
          <a:xfrm>
            <a:off x="11103815" y="78612"/>
            <a:ext cx="9440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5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18600" y="6386528"/>
            <a:ext cx="2743200" cy="365125"/>
          </a:xfrm>
        </p:spPr>
        <p:txBody>
          <a:bodyPr/>
          <a:lstStyle/>
          <a:p>
            <a:fld id="{B469DBE7-6720-4634-A4A8-0334E1EB3B3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6" t="-2" r="-2985" b="46320"/>
          <a:stretch/>
        </p:blipFill>
        <p:spPr>
          <a:xfrm flipH="1">
            <a:off x="9780000" y="6033164"/>
            <a:ext cx="2412000" cy="824836"/>
          </a:xfrm>
          <a:prstGeom prst="rect">
            <a:avLst/>
          </a:prstGeom>
        </p:spPr>
      </p:pic>
      <p:sp>
        <p:nvSpPr>
          <p:cNvPr id="14" name="正方形/長方形 13"/>
          <p:cNvSpPr/>
          <p:nvPr userDrawn="1"/>
        </p:nvSpPr>
        <p:spPr>
          <a:xfrm>
            <a:off x="5447845" y="6540843"/>
            <a:ext cx="163794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500" b="0" dirty="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ICEC27-ICMC 2018</a:t>
            </a:r>
            <a:endParaRPr lang="ja-JP" altLang="en-US" sz="1500" b="0" dirty="0">
              <a:solidFill>
                <a:schemeClr val="tx1"/>
              </a:solidFill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9" r="-2986" b="48841"/>
          <a:stretch/>
        </p:blipFill>
        <p:spPr>
          <a:xfrm rot="10800000" flipH="1">
            <a:off x="19133" y="-8790"/>
            <a:ext cx="2412000" cy="811649"/>
          </a:xfrm>
          <a:prstGeom prst="rect">
            <a:avLst/>
          </a:prstGeom>
        </p:spPr>
      </p:pic>
      <p:cxnSp>
        <p:nvCxnSpPr>
          <p:cNvPr id="13" name="直線コネクタ 12"/>
          <p:cNvCxnSpPr/>
          <p:nvPr userDrawn="1"/>
        </p:nvCxnSpPr>
        <p:spPr>
          <a:xfrm>
            <a:off x="733806" y="1098042"/>
            <a:ext cx="11448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62000" y="1647825"/>
            <a:ext cx="5181600" cy="4351338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6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0" y="1647825"/>
            <a:ext cx="5181600" cy="4351338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955802" y="449485"/>
            <a:ext cx="9525038" cy="647096"/>
          </a:xfrm>
        </p:spPr>
        <p:txBody>
          <a:bodyPr/>
          <a:lstStyle>
            <a:lvl1pPr>
              <a:defRPr>
                <a:latin typeface="+mn-lt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7613021B-26B4-4D9E-B86E-A265666F8DC1}"/>
              </a:ext>
            </a:extLst>
          </p:cNvPr>
          <p:cNvCxnSpPr/>
          <p:nvPr userDrawn="1"/>
        </p:nvCxnSpPr>
        <p:spPr>
          <a:xfrm>
            <a:off x="-9144" y="6511125"/>
            <a:ext cx="9936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スライド番号プレースホルダー 5">
            <a:extLst>
              <a:ext uri="{FF2B5EF4-FFF2-40B4-BE49-F238E27FC236}">
                <a16:creationId xmlns:a16="http://schemas.microsoft.com/office/drawing/2014/main" id="{917C5194-B7BC-4346-928F-C06C5A79DDB3}"/>
              </a:ext>
            </a:extLst>
          </p:cNvPr>
          <p:cNvSpPr txBox="1">
            <a:spLocks/>
          </p:cNvSpPr>
          <p:nvPr userDrawn="1"/>
        </p:nvSpPr>
        <p:spPr>
          <a:xfrm>
            <a:off x="11094720" y="6508131"/>
            <a:ext cx="865136" cy="349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69DBE7-6720-4634-A4A8-0334E1EB3B38}" type="slidenum">
              <a:rPr lang="ja-JP" altLang="en-US" sz="16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ja-JP" alt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6BC95A5-D33C-4D61-B011-B7B129898C79}"/>
              </a:ext>
            </a:extLst>
          </p:cNvPr>
          <p:cNvSpPr/>
          <p:nvPr userDrawn="1"/>
        </p:nvSpPr>
        <p:spPr>
          <a:xfrm>
            <a:off x="45292" y="6520113"/>
            <a:ext cx="249158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ja-JP" sz="1500" b="0" dirty="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Sep. 3-7 2018 Oxford England</a:t>
            </a:r>
            <a:endParaRPr lang="ja-JP" altLang="en-US" sz="1500" b="0" dirty="0">
              <a:solidFill>
                <a:schemeClr val="tx1"/>
              </a:solidFill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928E6F35-DD39-4AF1-86F1-DB10A9266E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7" b="31225"/>
          <a:stretch/>
        </p:blipFill>
        <p:spPr>
          <a:xfrm>
            <a:off x="10867515" y="558092"/>
            <a:ext cx="1257300" cy="456123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F328023E-F5AF-4D7D-9992-83559030C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8"/>
          <a:stretch/>
        </p:blipFill>
        <p:spPr>
          <a:xfrm>
            <a:off x="11103815" y="78612"/>
            <a:ext cx="9440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7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DBE7-6720-4634-A4A8-0334E1EB3B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901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DBE7-6720-4634-A4A8-0334E1EB3B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169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DBE7-6720-4634-A4A8-0334E1EB3B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740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DBE7-6720-4634-A4A8-0334E1EB3B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223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DBE7-6720-4634-A4A8-0334E1EB3B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69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DBE7-6720-4634-A4A8-0334E1EB3B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474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9DBE7-6720-4634-A4A8-0334E1EB3B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633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tx1"/>
          </a:solidFill>
          <a:latin typeface="メイリオ"/>
          <a:ea typeface="メイリオ"/>
          <a:cs typeface="メイリオ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メイリオ"/>
          <a:ea typeface="メイリオ"/>
          <a:cs typeface="メイリオ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メイリオ"/>
          <a:ea typeface="メイリオ"/>
          <a:cs typeface="メイリオ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メイリオ"/>
          <a:ea typeface="メイリオ"/>
          <a:cs typeface="メイリオ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/>
          <a:ea typeface="メイリオ"/>
          <a:cs typeface="メイリオ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/>
          <a:ea typeface="メイリオ"/>
          <a:cs typeface="メイリオ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95422" y="1497481"/>
            <a:ext cx="10908897" cy="1036637"/>
          </a:xfrm>
        </p:spPr>
        <p:txBody>
          <a:bodyPr anchor="ctr" anchorCtr="0">
            <a:noAutofit/>
          </a:bodyPr>
          <a:lstStyle/>
          <a:p>
            <a:r>
              <a:rPr kumimoji="1" lang="en-US" altLang="ja-JP" sz="4000" b="1" dirty="0">
                <a:latin typeface="+mn-lt"/>
                <a:cs typeface="Arial" panose="020B0604020202020204" pitchFamily="34" charset="0"/>
              </a:rPr>
              <a:t>Emissivity of black plated open honeycomb and  black coatings at cryogenic temperatures</a:t>
            </a:r>
            <a:endParaRPr kumimoji="1" lang="ja-JP" altLang="en-US" sz="4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4294967295"/>
          </p:nvPr>
        </p:nvSpPr>
        <p:spPr>
          <a:xfrm>
            <a:off x="1151206" y="4163495"/>
            <a:ext cx="10754823" cy="2545866"/>
          </a:xfrm>
        </p:spPr>
        <p:txBody>
          <a:bodyPr anchor="ctr" anchorCtr="0">
            <a:noAutofit/>
          </a:bodyPr>
          <a:lstStyle/>
          <a:p>
            <a:pPr marL="0" indent="0" algn="r">
              <a:buNone/>
            </a:pPr>
            <a:r>
              <a:rPr kumimoji="1" lang="en-US" altLang="ja-JP" sz="2700" b="1" u="sng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Makiko ANDO</a:t>
            </a:r>
            <a:r>
              <a:rPr kumimoji="1" lang="en-US" altLang="ja-JP" sz="2700" b="1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, </a:t>
            </a:r>
            <a:r>
              <a:rPr kumimoji="1" lang="en-US" altLang="ja-JP" sz="2700" b="1" dirty="0" err="1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Kosuke</a:t>
            </a:r>
            <a:r>
              <a:rPr kumimoji="1" lang="en-US" altLang="ja-JP" sz="2700" b="1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 TANAKA, Keisuke SHINOZAKI, Hiroyuki SUGITA</a:t>
            </a:r>
          </a:p>
          <a:p>
            <a:pPr marL="0" indent="0" algn="r">
              <a:buNone/>
            </a:pPr>
            <a:r>
              <a:rPr kumimoji="1" lang="en-US" altLang="ja-JP" sz="2700" b="1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(Japan Aerospace Exploration Agency)</a:t>
            </a:r>
          </a:p>
          <a:p>
            <a:pPr marL="0" indent="0" algn="r">
              <a:buNone/>
            </a:pPr>
            <a:r>
              <a:rPr lang="en-US" altLang="ja-JP" sz="2700" b="1" dirty="0" err="1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Ikuma</a:t>
            </a:r>
            <a:r>
              <a:rPr lang="en-US" altLang="ja-JP" sz="2700" b="1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 NISHIKAWA</a:t>
            </a:r>
          </a:p>
          <a:p>
            <a:pPr marL="0" indent="0" algn="r">
              <a:buNone/>
            </a:pPr>
            <a:r>
              <a:rPr kumimoji="1" lang="en-US" altLang="ja-JP" sz="2700" b="1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(University of Tsukuba)</a:t>
            </a:r>
            <a:endParaRPr kumimoji="1" lang="ja-JP" altLang="en-US" sz="2700" b="1" dirty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509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2671272" y="2956558"/>
            <a:ext cx="7041688" cy="731521"/>
          </a:xfrm>
        </p:spPr>
        <p:txBody>
          <a:bodyPr anchor="b" anchorCtr="0">
            <a:noAutofit/>
          </a:bodyPr>
          <a:lstStyle/>
          <a:p>
            <a:pPr algn="ctr"/>
            <a:r>
              <a:rPr lang="en-US" altLang="ja-JP" dirty="0"/>
              <a:t>Emissivity Measurement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1327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857250" y="345439"/>
            <a:ext cx="9952990" cy="731521"/>
          </a:xfrm>
        </p:spPr>
        <p:txBody>
          <a:bodyPr anchor="b" anchorCtr="0">
            <a:noAutofit/>
          </a:bodyPr>
          <a:lstStyle/>
          <a:p>
            <a:r>
              <a:rPr kumimoji="1" lang="en-US" altLang="ja-JP" sz="3800" dirty="0"/>
              <a:t>Test pieces (1/2)</a:t>
            </a:r>
            <a:endParaRPr kumimoji="1" lang="ja-JP" altLang="en-US" sz="3800" dirty="0"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72DC7177-3EBD-4F6C-A8EF-D1DEBC205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299909"/>
              </p:ext>
            </p:extLst>
          </p:nvPr>
        </p:nvGraphicFramePr>
        <p:xfrm>
          <a:off x="748144" y="1357745"/>
          <a:ext cx="11018983" cy="374996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07704">
                  <a:extLst>
                    <a:ext uri="{9D8B030D-6E8A-4147-A177-3AD203B41FA5}">
                      <a16:colId xmlns:a16="http://schemas.microsoft.com/office/drawing/2014/main" val="1496139500"/>
                    </a:ext>
                  </a:extLst>
                </a:gridCol>
                <a:gridCol w="2494817">
                  <a:extLst>
                    <a:ext uri="{9D8B030D-6E8A-4147-A177-3AD203B41FA5}">
                      <a16:colId xmlns:a16="http://schemas.microsoft.com/office/drawing/2014/main" val="294686105"/>
                    </a:ext>
                  </a:extLst>
                </a:gridCol>
                <a:gridCol w="5239116">
                  <a:extLst>
                    <a:ext uri="{9D8B030D-6E8A-4147-A177-3AD203B41FA5}">
                      <a16:colId xmlns:a16="http://schemas.microsoft.com/office/drawing/2014/main" val="4145327804"/>
                    </a:ext>
                  </a:extLst>
                </a:gridCol>
                <a:gridCol w="1277346">
                  <a:extLst>
                    <a:ext uri="{9D8B030D-6E8A-4147-A177-3AD203B41FA5}">
                      <a16:colId xmlns:a16="http://schemas.microsoft.com/office/drawing/2014/main" val="1017173336"/>
                    </a:ext>
                  </a:extLst>
                </a:gridCol>
              </a:tblGrid>
              <a:tr h="36871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Name</a:t>
                      </a:r>
                      <a:endParaRPr lang="ja-JP" sz="20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Structure</a:t>
                      </a:r>
                      <a:endParaRPr lang="ja-JP" sz="20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Coating</a:t>
                      </a:r>
                      <a:endParaRPr lang="ja-JP" sz="20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ja-JP" sz="18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2842451"/>
                  </a:ext>
                </a:extLst>
              </a:tr>
              <a:tr h="34273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8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8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2000" dirty="0">
                          <a:solidFill>
                            <a:schemeClr val="bg1"/>
                          </a:solidFill>
                          <a:effectLst/>
                        </a:rPr>
                        <a:t>Category</a:t>
                      </a:r>
                      <a:endParaRPr lang="ja-JP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2000" dirty="0">
                          <a:solidFill>
                            <a:schemeClr val="bg1"/>
                          </a:solidFill>
                          <a:effectLst/>
                        </a:rPr>
                        <a:t>Thickness</a:t>
                      </a:r>
                      <a:endParaRPr lang="ja-JP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90487"/>
                  </a:ext>
                </a:extLst>
              </a:tr>
              <a:tr h="4927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Desothane</a:t>
                      </a:r>
                      <a:r>
                        <a:rPr lang="en-GB" sz="2000" dirty="0">
                          <a:effectLst/>
                        </a:rPr>
                        <a:t>®-Flat</a:t>
                      </a:r>
                      <a:endParaRPr lang="ja-JP" sz="20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Flat surface</a:t>
                      </a:r>
                      <a:endParaRPr lang="ja-JP" sz="20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GB" sz="2000" dirty="0">
                          <a:effectLst/>
                        </a:rPr>
                        <a:t>Black paint (PPG Aerospace, </a:t>
                      </a:r>
                      <a:r>
                        <a:rPr lang="en-GB" sz="2000" dirty="0" err="1">
                          <a:effectLst/>
                        </a:rPr>
                        <a:t>Desothane</a:t>
                      </a:r>
                      <a:r>
                        <a:rPr lang="en-GB" sz="2000" dirty="0">
                          <a:effectLst/>
                        </a:rPr>
                        <a:t>®)</a:t>
                      </a:r>
                      <a:endParaRPr lang="en-GB" sz="20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D3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ja-JP" sz="2000" dirty="0">
                          <a:effectLst/>
                        </a:rPr>
                        <a:t>130</a:t>
                      </a:r>
                      <a:r>
                        <a:rPr lang="en-US" altLang="ja-JP" sz="2000" dirty="0"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altLang="ja-JP" sz="2000" dirty="0">
                          <a:effectLst/>
                        </a:rPr>
                        <a:t>m</a:t>
                      </a:r>
                      <a:endParaRPr lang="ja-JP" sz="20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D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879089"/>
                  </a:ext>
                </a:extLst>
              </a:tr>
              <a:tr h="4927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CNT100-Flat</a:t>
                      </a:r>
                      <a:endParaRPr lang="ja-JP" sz="20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GB" sz="2000" dirty="0">
                          <a:effectLst/>
                        </a:rPr>
                        <a:t>Carbon nanotubes</a:t>
                      </a:r>
                      <a:endParaRPr lang="en-GB" sz="20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ja-JP" sz="2000" dirty="0">
                          <a:effectLst/>
                        </a:rPr>
                        <a:t>100</a:t>
                      </a:r>
                      <a:r>
                        <a:rPr lang="en-US" altLang="ja-JP" sz="2000" dirty="0"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altLang="ja-JP" sz="2000" dirty="0">
                          <a:effectLst/>
                        </a:rPr>
                        <a:t>m</a:t>
                      </a:r>
                      <a:endParaRPr lang="ja-JP" sz="20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4691591"/>
                  </a:ext>
                </a:extLst>
              </a:tr>
              <a:tr h="4927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CNT500-Flat</a:t>
                      </a:r>
                      <a:endParaRPr lang="ja-JP" sz="20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GB" sz="2000" dirty="0">
                          <a:effectLst/>
                        </a:rPr>
                        <a:t>Carbon nanotubes</a:t>
                      </a:r>
                      <a:endParaRPr lang="en-GB" sz="20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ja-JP" sz="2000" dirty="0">
                          <a:effectLst/>
                        </a:rPr>
                        <a:t>500</a:t>
                      </a:r>
                      <a:r>
                        <a:rPr lang="en-US" altLang="ja-JP" sz="2000" dirty="0"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altLang="ja-JP" sz="2000" dirty="0">
                          <a:effectLst/>
                        </a:rPr>
                        <a:t>m</a:t>
                      </a:r>
                      <a:endParaRPr lang="ja-JP" sz="20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3891224"/>
                  </a:ext>
                </a:extLst>
              </a:tr>
              <a:tr h="4927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TB-Flat</a:t>
                      </a:r>
                      <a:endParaRPr lang="ja-JP" sz="20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ja-JP" sz="2000" dirty="0">
                        <a:effectLst/>
                        <a:latin typeface="Times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GB" sz="2000" dirty="0">
                          <a:effectLst/>
                        </a:rPr>
                        <a:t>Black plating (</a:t>
                      </a:r>
                      <a:r>
                        <a:rPr lang="en-GB" sz="2000" dirty="0" err="1">
                          <a:effectLst/>
                        </a:rPr>
                        <a:t>Ebina</a:t>
                      </a:r>
                      <a:r>
                        <a:rPr lang="en-GB" sz="2000" dirty="0">
                          <a:effectLst/>
                        </a:rPr>
                        <a:t> Denka Kogyo, Tough Black®)</a:t>
                      </a:r>
                      <a:endParaRPr lang="ja-JP" sz="20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ja-JP" sz="2000" dirty="0">
                          <a:effectLst/>
                        </a:rPr>
                        <a:t>20</a:t>
                      </a:r>
                      <a:r>
                        <a:rPr lang="en-US" altLang="ja-JP" sz="2000" dirty="0"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altLang="ja-JP" sz="2000" dirty="0">
                          <a:effectLst/>
                        </a:rPr>
                        <a:t>m</a:t>
                      </a:r>
                      <a:endParaRPr lang="ja-JP" sz="20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5794426"/>
                  </a:ext>
                </a:extLst>
              </a:tr>
              <a:tr h="5337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TB-OH</a:t>
                      </a:r>
                      <a:endParaRPr lang="ja-JP" sz="20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108000"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Open honeycomb</a:t>
                      </a:r>
                      <a:endParaRPr lang="ja-JP" sz="2000" dirty="0">
                        <a:effectLst/>
                      </a:endParaRPr>
                    </a:p>
                    <a:p>
                      <a:pPr marL="324000" lvl="0" indent="-14400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"/>
                      </a:pPr>
                      <a:r>
                        <a:rPr lang="en-GB" sz="2000" dirty="0">
                          <a:effectLst/>
                        </a:rPr>
                        <a:t>Cell size: 1/8”</a:t>
                      </a:r>
                      <a:endParaRPr lang="ja-JP" sz="2000" dirty="0">
                        <a:effectLst/>
                      </a:endParaRPr>
                    </a:p>
                    <a:p>
                      <a:pPr marL="324000" lvl="0" indent="-14400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"/>
                      </a:pPr>
                      <a:r>
                        <a:rPr lang="en-GB" sz="2000" dirty="0">
                          <a:effectLst/>
                        </a:rPr>
                        <a:t>Cell height: 10mm</a:t>
                      </a:r>
                      <a:endParaRPr lang="ja-JP" sz="20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GB" sz="2000" dirty="0">
                          <a:effectLst/>
                        </a:rPr>
                        <a:t>Black plating (</a:t>
                      </a:r>
                      <a:r>
                        <a:rPr lang="en-GB" sz="2000" dirty="0" err="1">
                          <a:effectLst/>
                        </a:rPr>
                        <a:t>Ebina</a:t>
                      </a:r>
                      <a:r>
                        <a:rPr lang="en-GB" sz="2000" dirty="0">
                          <a:effectLst/>
                        </a:rPr>
                        <a:t> Denka Kogyo, Tough Black®)</a:t>
                      </a:r>
                      <a:endParaRPr lang="ja-JP" sz="20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ja-JP" sz="2000" dirty="0">
                          <a:effectLst/>
                        </a:rPr>
                        <a:t>20</a:t>
                      </a:r>
                      <a:r>
                        <a:rPr lang="en-US" altLang="ja-JP" sz="2000" dirty="0"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altLang="ja-JP" sz="2000" dirty="0">
                          <a:effectLst/>
                        </a:rPr>
                        <a:t>m</a:t>
                      </a:r>
                      <a:endParaRPr lang="ja-JP" sz="20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8916175"/>
                  </a:ext>
                </a:extLst>
              </a:tr>
              <a:tr h="5337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AL-OH</a:t>
                      </a:r>
                      <a:endParaRPr lang="ja-JP" sz="20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GB" sz="2000" dirty="0">
                          <a:effectLst/>
                        </a:rPr>
                        <a:t>No coating</a:t>
                      </a:r>
                      <a:endParaRPr lang="ja-JP" sz="20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ja-JP" sz="2000" dirty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-</a:t>
                      </a:r>
                      <a:endParaRPr lang="ja-JP" sz="20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5412468"/>
                  </a:ext>
                </a:extLst>
              </a:tr>
            </a:tbl>
          </a:graphicData>
        </a:graphic>
      </p:graphicFrame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9F8E5D7-EB36-4CA5-ACF5-2167178A1B95}"/>
              </a:ext>
            </a:extLst>
          </p:cNvPr>
          <p:cNvGrpSpPr/>
          <p:nvPr/>
        </p:nvGrpSpPr>
        <p:grpSpPr>
          <a:xfrm>
            <a:off x="2780145" y="4042812"/>
            <a:ext cx="8728363" cy="2323883"/>
            <a:chOff x="2780145" y="4042812"/>
            <a:chExt cx="8728363" cy="2323883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4BA54F6C-8004-4174-AAA5-B49F643348C8}"/>
                </a:ext>
              </a:extLst>
            </p:cNvPr>
            <p:cNvGrpSpPr/>
            <p:nvPr/>
          </p:nvGrpSpPr>
          <p:grpSpPr>
            <a:xfrm>
              <a:off x="2780145" y="4042812"/>
              <a:ext cx="8728363" cy="2323883"/>
              <a:chOff x="2780145" y="4042812"/>
              <a:chExt cx="8728363" cy="2323883"/>
            </a:xfrm>
          </p:grpSpPr>
          <p:sp>
            <p:nvSpPr>
              <p:cNvPr id="3" name="四角形: 角を丸くする 2">
                <a:extLst>
                  <a:ext uri="{FF2B5EF4-FFF2-40B4-BE49-F238E27FC236}">
                    <a16:creationId xmlns:a16="http://schemas.microsoft.com/office/drawing/2014/main" id="{0C9A7D87-1097-431B-8879-06544C3BADB4}"/>
                  </a:ext>
                </a:extLst>
              </p:cNvPr>
              <p:cNvSpPr/>
              <p:nvPr/>
            </p:nvSpPr>
            <p:spPr>
              <a:xfrm>
                <a:off x="2780145" y="4042812"/>
                <a:ext cx="2493820" cy="1092608"/>
              </a:xfrm>
              <a:prstGeom prst="roundRect">
                <a:avLst>
                  <a:gd name="adj" fmla="val 8519"/>
                </a:avLst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矢印: 折線 3">
                <a:extLst>
                  <a:ext uri="{FF2B5EF4-FFF2-40B4-BE49-F238E27FC236}">
                    <a16:creationId xmlns:a16="http://schemas.microsoft.com/office/drawing/2014/main" id="{F7705644-2A50-41F3-8666-E63159BEAEA7}"/>
                  </a:ext>
                </a:extLst>
              </p:cNvPr>
              <p:cNvSpPr/>
              <p:nvPr/>
            </p:nvSpPr>
            <p:spPr>
              <a:xfrm flipV="1">
                <a:off x="2974108" y="5135420"/>
                <a:ext cx="572655" cy="540327"/>
              </a:xfrm>
              <a:prstGeom prst="bentArrow">
                <a:avLst/>
              </a:prstGeom>
              <a:solidFill>
                <a:srgbClr val="FF5050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5C3E2DB-1526-4E8D-AB3D-86505C8C2B0D}"/>
                  </a:ext>
                </a:extLst>
              </p:cNvPr>
              <p:cNvSpPr/>
              <p:nvPr/>
            </p:nvSpPr>
            <p:spPr>
              <a:xfrm>
                <a:off x="3740725" y="5274088"/>
                <a:ext cx="7767783" cy="109260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marL="216000" indent="-216000" algn="l">
                  <a:buSzPct val="90000"/>
                  <a:buFont typeface="Arial" panose="020B0604020202020204" pitchFamily="34" charset="0"/>
                  <a:buChar char="•"/>
                </a:pPr>
                <a:r>
                  <a:rPr lang="en-US" altLang="ja-JP" sz="2000" dirty="0">
                    <a:latin typeface="Calibri" panose="020F0502020204030204" pitchFamily="34" charset="0"/>
                  </a:rPr>
                  <a:t>1/8” (=3.2mm) could almost </a:t>
                </a:r>
                <a:r>
                  <a:rPr lang="en-US" altLang="ja-JP" sz="2000" b="1" u="sng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covers the dominant wavelength range of IR radiation down to 7K</a:t>
                </a:r>
                <a:r>
                  <a:rPr lang="en-US" altLang="ja-JP" sz="2000" dirty="0">
                    <a:latin typeface="Calibri" panose="020F0502020204030204" pitchFamily="34" charset="0"/>
                  </a:rPr>
                  <a:t>.</a:t>
                </a:r>
              </a:p>
              <a:p>
                <a:pPr marL="216000" indent="-216000" algn="l">
                  <a:spcBef>
                    <a:spcPts val="600"/>
                  </a:spcBef>
                  <a:buSzPct val="90000"/>
                  <a:buFont typeface="Arial" panose="020B0604020202020204" pitchFamily="34" charset="0"/>
                  <a:buChar char="•"/>
                </a:pPr>
                <a:r>
                  <a:rPr lang="en-US" altLang="ja-JP" sz="2000" dirty="0">
                    <a:latin typeface="Calibri" panose="020F0502020204030204" pitchFamily="34" charset="0"/>
                  </a:rPr>
                  <a:t>1/8” x 10mmH           </a:t>
                </a:r>
                <a:r>
                  <a:rPr lang="en-US" altLang="ja-JP" sz="2000" b="1" u="sng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Aspect ratio: 6.3 (&gt; 6)</a:t>
                </a:r>
              </a:p>
            </p:txBody>
          </p:sp>
        </p:grpSp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4621E555-9400-47AA-B8A8-B0EE110498CC}"/>
                </a:ext>
              </a:extLst>
            </p:cNvPr>
            <p:cNvCxnSpPr/>
            <p:nvPr/>
          </p:nvCxnSpPr>
          <p:spPr>
            <a:xfrm>
              <a:off x="5716584" y="6182242"/>
              <a:ext cx="324000" cy="0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280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857250" y="345439"/>
            <a:ext cx="9952990" cy="731521"/>
          </a:xfrm>
        </p:spPr>
        <p:txBody>
          <a:bodyPr anchor="b" anchorCtr="0">
            <a:noAutofit/>
          </a:bodyPr>
          <a:lstStyle/>
          <a:p>
            <a:r>
              <a:rPr kumimoji="1" lang="en-US" altLang="ja-JP" sz="3800" dirty="0"/>
              <a:t>Test pieces (2/2)</a:t>
            </a:r>
            <a:endParaRPr kumimoji="1" lang="ja-JP" altLang="en-US" sz="3800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2922EE6-CAA0-418C-8522-48F2E700D4FE}"/>
              </a:ext>
            </a:extLst>
          </p:cNvPr>
          <p:cNvSpPr/>
          <p:nvPr/>
        </p:nvSpPr>
        <p:spPr>
          <a:xfrm>
            <a:off x="3115059" y="3470335"/>
            <a:ext cx="2142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ctr">
              <a:buSzPct val="90000"/>
            </a:pPr>
            <a:r>
              <a:rPr lang="en-US" altLang="ja-JP" dirty="0" err="1">
                <a:latin typeface="Calibri" panose="020F0502020204030204" pitchFamily="34" charset="0"/>
              </a:rPr>
              <a:t>Desothane</a:t>
            </a:r>
            <a:r>
              <a:rPr lang="en-GB" altLang="ja-JP" dirty="0"/>
              <a:t>®</a:t>
            </a:r>
            <a:r>
              <a:rPr lang="en-US" altLang="ja-JP" dirty="0">
                <a:latin typeface="Calibri" panose="020F0502020204030204" pitchFamily="34" charset="0"/>
              </a:rPr>
              <a:t>-Flat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0D81C25-00AD-4FA0-9801-E51BB25A3C64}"/>
              </a:ext>
            </a:extLst>
          </p:cNvPr>
          <p:cNvSpPr/>
          <p:nvPr/>
        </p:nvSpPr>
        <p:spPr>
          <a:xfrm>
            <a:off x="774203" y="5899973"/>
            <a:ext cx="1508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ctr">
              <a:buSzPct val="90000"/>
            </a:pPr>
            <a:r>
              <a:rPr lang="en-US" altLang="ja-JP" dirty="0">
                <a:latin typeface="Calibri" panose="020F0502020204030204" pitchFamily="34" charset="0"/>
              </a:rPr>
              <a:t>CNT500-Flat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2CA78C1-BABA-4F60-8E43-1906E212941A}"/>
              </a:ext>
            </a:extLst>
          </p:cNvPr>
          <p:cNvSpPr/>
          <p:nvPr/>
        </p:nvSpPr>
        <p:spPr>
          <a:xfrm>
            <a:off x="3575562" y="5880646"/>
            <a:ext cx="1302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ctr">
              <a:buSzPct val="90000"/>
            </a:pPr>
            <a:r>
              <a:rPr lang="en-US" altLang="ja-JP" dirty="0">
                <a:latin typeface="Calibri" panose="020F0502020204030204" pitchFamily="34" charset="0"/>
              </a:rPr>
              <a:t>TB-Flat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F7739F3-D561-413D-8BE6-C432DC89F61C}"/>
              </a:ext>
            </a:extLst>
          </p:cNvPr>
          <p:cNvSpPr/>
          <p:nvPr/>
        </p:nvSpPr>
        <p:spPr>
          <a:xfrm>
            <a:off x="6681639" y="5955510"/>
            <a:ext cx="1103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ctr">
              <a:buSzPct val="90000"/>
            </a:pPr>
            <a:r>
              <a:rPr lang="en-US" altLang="ja-JP" dirty="0">
                <a:latin typeface="Calibri" panose="020F0502020204030204" pitchFamily="34" charset="0"/>
              </a:rPr>
              <a:t>TB-OH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D1346C0-CBAD-4A95-A59E-BF191E6C5797}"/>
              </a:ext>
            </a:extLst>
          </p:cNvPr>
          <p:cNvSpPr/>
          <p:nvPr/>
        </p:nvSpPr>
        <p:spPr>
          <a:xfrm>
            <a:off x="9663653" y="5965212"/>
            <a:ext cx="1103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ctr">
              <a:buSzPct val="90000"/>
            </a:pPr>
            <a:r>
              <a:rPr lang="en-US" altLang="ja-JP" dirty="0">
                <a:latin typeface="Calibri" panose="020F0502020204030204" pitchFamily="34" charset="0"/>
              </a:rPr>
              <a:t>AL-OH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1575A37-5F8D-45B0-80B3-08B8E91AFD9D}"/>
              </a:ext>
            </a:extLst>
          </p:cNvPr>
          <p:cNvSpPr/>
          <p:nvPr/>
        </p:nvSpPr>
        <p:spPr>
          <a:xfrm>
            <a:off x="596048" y="1241738"/>
            <a:ext cx="1862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>
              <a:buSzPct val="90000"/>
            </a:pPr>
            <a:r>
              <a:rPr lang="en-US" altLang="ja-JP" sz="2400" b="1" u="sng" dirty="0">
                <a:latin typeface="Calibri" panose="020F0502020204030204" pitchFamily="34" charset="0"/>
              </a:rPr>
              <a:t>Flat surface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660D060-D6DD-4AF6-81C6-B252CB4588CB}"/>
              </a:ext>
            </a:extLst>
          </p:cNvPr>
          <p:cNvSpPr/>
          <p:nvPr/>
        </p:nvSpPr>
        <p:spPr>
          <a:xfrm>
            <a:off x="5730118" y="1241738"/>
            <a:ext cx="2965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>
              <a:buSzPct val="90000"/>
            </a:pPr>
            <a:r>
              <a:rPr lang="en-US" altLang="ja-JP" sz="2400" b="1" u="sng" dirty="0">
                <a:latin typeface="Calibri" panose="020F0502020204030204" pitchFamily="34" charset="0"/>
              </a:rPr>
              <a:t>Open honeycomb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FA8B381-A1B4-43CD-830F-F8C4185CE3C4}"/>
              </a:ext>
            </a:extLst>
          </p:cNvPr>
          <p:cNvCxnSpPr/>
          <p:nvPr/>
        </p:nvCxnSpPr>
        <p:spPr>
          <a:xfrm>
            <a:off x="5560291" y="1366982"/>
            <a:ext cx="0" cy="48213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47CAA14-DFEA-4030-A0AB-A2E6C69F913E}"/>
              </a:ext>
            </a:extLst>
          </p:cNvPr>
          <p:cNvGrpSpPr/>
          <p:nvPr/>
        </p:nvGrpSpPr>
        <p:grpSpPr>
          <a:xfrm>
            <a:off x="389902" y="1927945"/>
            <a:ext cx="2600852" cy="1964055"/>
            <a:chOff x="417610" y="1826349"/>
            <a:chExt cx="2600852" cy="1964055"/>
          </a:xfrm>
        </p:grpSpPr>
        <p:sp>
          <p:nvSpPr>
            <p:cNvPr id="13" name="直方体 12">
              <a:extLst>
                <a:ext uri="{FF2B5EF4-FFF2-40B4-BE49-F238E27FC236}">
                  <a16:creationId xmlns:a16="http://schemas.microsoft.com/office/drawing/2014/main" id="{4B4CC721-85E7-45F1-9F40-FE1D2BCA189B}"/>
                </a:ext>
              </a:extLst>
            </p:cNvPr>
            <p:cNvSpPr/>
            <p:nvPr/>
          </p:nvSpPr>
          <p:spPr>
            <a:xfrm>
              <a:off x="417610" y="2303237"/>
              <a:ext cx="2147890" cy="858135"/>
            </a:xfrm>
            <a:prstGeom prst="cube">
              <a:avLst>
                <a:gd name="adj" fmla="val 87064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77E166F9-36E5-4638-9459-FE0F1E48C81A}"/>
                </a:ext>
              </a:extLst>
            </p:cNvPr>
            <p:cNvSpPr/>
            <p:nvPr/>
          </p:nvSpPr>
          <p:spPr>
            <a:xfrm>
              <a:off x="483901" y="3190240"/>
              <a:ext cx="2534561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000" algn="ctr">
                <a:buSzPct val="90000"/>
              </a:pPr>
              <a:r>
                <a:rPr lang="en-US" altLang="ja-JP" dirty="0">
                  <a:latin typeface="Calibri" panose="020F0502020204030204" pitchFamily="34" charset="0"/>
                </a:rPr>
                <a:t>Baseplate (Al or </a:t>
              </a:r>
              <a:r>
                <a:rPr lang="en-US" altLang="ja-JP" dirty="0" err="1">
                  <a:latin typeface="Calibri" panose="020F0502020204030204" pitchFamily="34" charset="0"/>
                </a:rPr>
                <a:t>Ti</a:t>
              </a:r>
              <a:r>
                <a:rPr lang="en-US" altLang="ja-JP" dirty="0">
                  <a:latin typeface="Calibri" panose="020F0502020204030204" pitchFamily="34" charset="0"/>
                </a:rPr>
                <a:t>)</a:t>
              </a:r>
            </a:p>
            <a:p>
              <a:pPr marL="36000" algn="ctr">
                <a:buSzPct val="90000"/>
              </a:pPr>
              <a:r>
                <a:rPr lang="en-US" altLang="ja-JP" sz="1500" dirty="0">
                  <a:latin typeface="Calibri" panose="020F0502020204030204" pitchFamily="34" charset="0"/>
                </a:rPr>
                <a:t>50mm x 50mm x 3mmt</a:t>
              </a: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288AD6CA-EA1E-4868-A600-AD9ECD3C038D}"/>
                </a:ext>
              </a:extLst>
            </p:cNvPr>
            <p:cNvSpPr/>
            <p:nvPr/>
          </p:nvSpPr>
          <p:spPr>
            <a:xfrm>
              <a:off x="1070199" y="1826349"/>
              <a:ext cx="12865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000" algn="ctr">
                <a:buSzPct val="90000"/>
              </a:pPr>
              <a:r>
                <a:rPr lang="en-US" altLang="ja-JP" dirty="0">
                  <a:latin typeface="Calibri" panose="020F0502020204030204" pitchFamily="34" charset="0"/>
                </a:rPr>
                <a:t>Coating</a:t>
              </a:r>
            </a:p>
          </p:txBody>
        </p:sp>
        <p:sp>
          <p:nvSpPr>
            <p:cNvPr id="31" name="直方体 30">
              <a:extLst>
                <a:ext uri="{FF2B5EF4-FFF2-40B4-BE49-F238E27FC236}">
                  <a16:creationId xmlns:a16="http://schemas.microsoft.com/office/drawing/2014/main" id="{262D7755-AB0A-4D8E-A47F-3F5C0519A524}"/>
                </a:ext>
              </a:extLst>
            </p:cNvPr>
            <p:cNvSpPr/>
            <p:nvPr/>
          </p:nvSpPr>
          <p:spPr>
            <a:xfrm>
              <a:off x="418279" y="2300271"/>
              <a:ext cx="2124000" cy="756000"/>
            </a:xfrm>
            <a:prstGeom prst="cube">
              <a:avLst>
                <a:gd name="adj" fmla="val 9675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6F0FC9EF-C602-4B43-9E10-87B3119A5A14}"/>
                </a:ext>
              </a:extLst>
            </p:cNvPr>
            <p:cNvSpPr/>
            <p:nvPr/>
          </p:nvSpPr>
          <p:spPr>
            <a:xfrm>
              <a:off x="1223617" y="2056049"/>
              <a:ext cx="161835" cy="437117"/>
            </a:xfrm>
            <a:custGeom>
              <a:avLst/>
              <a:gdLst>
                <a:gd name="connsiteX0" fmla="*/ 77514 w 114460"/>
                <a:gd name="connsiteY0" fmla="*/ 0 h 397164"/>
                <a:gd name="connsiteX1" fmla="*/ 3623 w 114460"/>
                <a:gd name="connsiteY1" fmla="*/ 138546 h 397164"/>
                <a:gd name="connsiteX2" fmla="*/ 22096 w 114460"/>
                <a:gd name="connsiteY2" fmla="*/ 267855 h 397164"/>
                <a:gd name="connsiteX3" fmla="*/ 114460 w 114460"/>
                <a:gd name="connsiteY3" fmla="*/ 397164 h 39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460" h="397164">
                  <a:moveTo>
                    <a:pt x="77514" y="0"/>
                  </a:moveTo>
                  <a:cubicBezTo>
                    <a:pt x="45186" y="46952"/>
                    <a:pt x="12859" y="93904"/>
                    <a:pt x="3623" y="138546"/>
                  </a:cubicBezTo>
                  <a:cubicBezTo>
                    <a:pt x="-5613" y="183189"/>
                    <a:pt x="3623" y="224752"/>
                    <a:pt x="22096" y="267855"/>
                  </a:cubicBezTo>
                  <a:cubicBezTo>
                    <a:pt x="40569" y="310958"/>
                    <a:pt x="77514" y="354061"/>
                    <a:pt x="114460" y="397164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9C7D5AAE-8FCD-499B-8564-BADF3970582C}"/>
              </a:ext>
            </a:extLst>
          </p:cNvPr>
          <p:cNvGrpSpPr/>
          <p:nvPr/>
        </p:nvGrpSpPr>
        <p:grpSpPr>
          <a:xfrm>
            <a:off x="6124215" y="2157645"/>
            <a:ext cx="2080362" cy="1165898"/>
            <a:chOff x="6129295" y="2020793"/>
            <a:chExt cx="2080362" cy="1165898"/>
          </a:xfrm>
        </p:grpSpPr>
        <p:sp>
          <p:nvSpPr>
            <p:cNvPr id="26" name="直方体 25">
              <a:extLst>
                <a:ext uri="{FF2B5EF4-FFF2-40B4-BE49-F238E27FC236}">
                  <a16:creationId xmlns:a16="http://schemas.microsoft.com/office/drawing/2014/main" id="{3044C731-2FFF-4B33-A241-E4EC41EDDF80}"/>
                </a:ext>
              </a:extLst>
            </p:cNvPr>
            <p:cNvSpPr/>
            <p:nvPr/>
          </p:nvSpPr>
          <p:spPr>
            <a:xfrm>
              <a:off x="6139126" y="2381547"/>
              <a:ext cx="2070531" cy="805144"/>
            </a:xfrm>
            <a:prstGeom prst="cube">
              <a:avLst>
                <a:gd name="adj" fmla="val 87064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D735EE44-3CC9-4E92-8ED2-E85DED589125}"/>
                </a:ext>
              </a:extLst>
            </p:cNvPr>
            <p:cNvGrpSpPr/>
            <p:nvPr/>
          </p:nvGrpSpPr>
          <p:grpSpPr>
            <a:xfrm>
              <a:off x="6129295" y="2020793"/>
              <a:ext cx="2075614" cy="1056497"/>
              <a:chOff x="5985625" y="3356906"/>
              <a:chExt cx="2075614" cy="1056497"/>
            </a:xfrm>
          </p:grpSpPr>
          <p:sp>
            <p:nvSpPr>
              <p:cNvPr id="27" name="直方体 26">
                <a:extLst>
                  <a:ext uri="{FF2B5EF4-FFF2-40B4-BE49-F238E27FC236}">
                    <a16:creationId xmlns:a16="http://schemas.microsoft.com/office/drawing/2014/main" id="{94608CB4-D4EC-4B3C-B395-1BF46B0EA533}"/>
                  </a:ext>
                </a:extLst>
              </p:cNvPr>
              <p:cNvSpPr/>
              <p:nvPr/>
            </p:nvSpPr>
            <p:spPr>
              <a:xfrm>
                <a:off x="5990705" y="3356906"/>
                <a:ext cx="2070534" cy="1056497"/>
              </a:xfrm>
              <a:prstGeom prst="cube">
                <a:avLst>
                  <a:gd name="adj" fmla="val 65537"/>
                </a:avLst>
              </a:prstGeom>
              <a:pattFill prst="dkVert">
                <a:fgClr>
                  <a:schemeClr val="bg1">
                    <a:lumMod val="50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平行四辺形 9">
                <a:extLst>
                  <a:ext uri="{FF2B5EF4-FFF2-40B4-BE49-F238E27FC236}">
                    <a16:creationId xmlns:a16="http://schemas.microsoft.com/office/drawing/2014/main" id="{1A3513F5-8288-4EBD-B61D-0F15DBA2C627}"/>
                  </a:ext>
                </a:extLst>
              </p:cNvPr>
              <p:cNvSpPr/>
              <p:nvPr/>
            </p:nvSpPr>
            <p:spPr>
              <a:xfrm>
                <a:off x="5985625" y="3356906"/>
                <a:ext cx="2070000" cy="680650"/>
              </a:xfrm>
              <a:prstGeom prst="parallelogram">
                <a:avLst>
                  <a:gd name="adj" fmla="val 100176"/>
                </a:avLst>
              </a:prstGeom>
              <a:pattFill prst="lgConfetti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A23516AD-518F-4B13-9A0D-4AAA1E98104E}"/>
              </a:ext>
            </a:extLst>
          </p:cNvPr>
          <p:cNvCxnSpPr/>
          <p:nvPr/>
        </p:nvCxnSpPr>
        <p:spPr>
          <a:xfrm>
            <a:off x="596048" y="3214142"/>
            <a:ext cx="180000" cy="2148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A0DCE876-0135-4D72-9AB6-7B22FD34E5C8}"/>
              </a:ext>
            </a:extLst>
          </p:cNvPr>
          <p:cNvSpPr/>
          <p:nvPr/>
        </p:nvSpPr>
        <p:spPr>
          <a:xfrm>
            <a:off x="6107213" y="3329896"/>
            <a:ext cx="253456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ctr">
              <a:buSzPct val="90000"/>
            </a:pPr>
            <a:r>
              <a:rPr lang="en-US" altLang="ja-JP" dirty="0">
                <a:latin typeface="Calibri" panose="020F0502020204030204" pitchFamily="34" charset="0"/>
              </a:rPr>
              <a:t>Baseplate (Al)</a:t>
            </a:r>
          </a:p>
          <a:p>
            <a:pPr marL="36000" algn="ctr">
              <a:buSzPct val="90000"/>
            </a:pPr>
            <a:r>
              <a:rPr lang="en-US" altLang="ja-JP" sz="1500" dirty="0">
                <a:latin typeface="Calibri" panose="020F0502020204030204" pitchFamily="34" charset="0"/>
              </a:rPr>
              <a:t>50mm x 50mm x 3mmt</a:t>
            </a: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78BB2319-7727-4566-B815-03B7F058CEB7}"/>
              </a:ext>
            </a:extLst>
          </p:cNvPr>
          <p:cNvCxnSpPr/>
          <p:nvPr/>
        </p:nvCxnSpPr>
        <p:spPr>
          <a:xfrm>
            <a:off x="6464011" y="3298135"/>
            <a:ext cx="180000" cy="2148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C3FD964B-775F-4D80-BBB7-4BBD5AAC06B7}"/>
              </a:ext>
            </a:extLst>
          </p:cNvPr>
          <p:cNvSpPr/>
          <p:nvPr/>
        </p:nvSpPr>
        <p:spPr>
          <a:xfrm>
            <a:off x="7070512" y="1706994"/>
            <a:ext cx="1967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ctr">
              <a:buSzPct val="90000"/>
            </a:pPr>
            <a:r>
              <a:rPr lang="en-US" altLang="ja-JP" dirty="0">
                <a:latin typeface="Calibri" panose="020F0502020204030204" pitchFamily="34" charset="0"/>
              </a:rPr>
              <a:t>Honeycomb core</a:t>
            </a:r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540FCDDC-76EC-4C26-B7B2-5AB1CCBD4E61}"/>
              </a:ext>
            </a:extLst>
          </p:cNvPr>
          <p:cNvSpPr/>
          <p:nvPr/>
        </p:nvSpPr>
        <p:spPr>
          <a:xfrm>
            <a:off x="7110409" y="1923993"/>
            <a:ext cx="161835" cy="437117"/>
          </a:xfrm>
          <a:custGeom>
            <a:avLst/>
            <a:gdLst>
              <a:gd name="connsiteX0" fmla="*/ 77514 w 114460"/>
              <a:gd name="connsiteY0" fmla="*/ 0 h 397164"/>
              <a:gd name="connsiteX1" fmla="*/ 3623 w 114460"/>
              <a:gd name="connsiteY1" fmla="*/ 138546 h 397164"/>
              <a:gd name="connsiteX2" fmla="*/ 22096 w 114460"/>
              <a:gd name="connsiteY2" fmla="*/ 267855 h 397164"/>
              <a:gd name="connsiteX3" fmla="*/ 114460 w 114460"/>
              <a:gd name="connsiteY3" fmla="*/ 397164 h 39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460" h="397164">
                <a:moveTo>
                  <a:pt x="77514" y="0"/>
                </a:moveTo>
                <a:cubicBezTo>
                  <a:pt x="45186" y="46952"/>
                  <a:pt x="12859" y="93904"/>
                  <a:pt x="3623" y="138546"/>
                </a:cubicBezTo>
                <a:cubicBezTo>
                  <a:pt x="-5613" y="183189"/>
                  <a:pt x="3623" y="224752"/>
                  <a:pt x="22096" y="267855"/>
                </a:cubicBezTo>
                <a:cubicBezTo>
                  <a:pt x="40569" y="310958"/>
                  <a:pt x="77514" y="354061"/>
                  <a:pt x="114460" y="397164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688A1BC6-F985-4443-808F-6658FE7BB747}"/>
              </a:ext>
            </a:extLst>
          </p:cNvPr>
          <p:cNvCxnSpPr/>
          <p:nvPr/>
        </p:nvCxnSpPr>
        <p:spPr>
          <a:xfrm>
            <a:off x="8354275" y="2157645"/>
            <a:ext cx="0" cy="36075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1CD9AE09-21A1-4714-8034-4185E8AC8C1A}"/>
              </a:ext>
            </a:extLst>
          </p:cNvPr>
          <p:cNvSpPr/>
          <p:nvPr/>
        </p:nvSpPr>
        <p:spPr>
          <a:xfrm>
            <a:off x="8188706" y="2181874"/>
            <a:ext cx="93266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ctr">
              <a:buSzPct val="90000"/>
            </a:pPr>
            <a:r>
              <a:rPr lang="en-US" altLang="ja-JP" sz="1500" dirty="0">
                <a:latin typeface="Calibri" panose="020F0502020204030204" pitchFamily="34" charset="0"/>
              </a:rPr>
              <a:t>10mm</a:t>
            </a:r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4CD44612-9CE9-443A-BE85-3AB8AA204D28}"/>
              </a:ext>
            </a:extLst>
          </p:cNvPr>
          <p:cNvSpPr/>
          <p:nvPr/>
        </p:nvSpPr>
        <p:spPr>
          <a:xfrm>
            <a:off x="7980742" y="2771910"/>
            <a:ext cx="1163781" cy="138571"/>
          </a:xfrm>
          <a:custGeom>
            <a:avLst/>
            <a:gdLst>
              <a:gd name="connsiteX0" fmla="*/ 0 w 1163781"/>
              <a:gd name="connsiteY0" fmla="*/ 9236 h 138571"/>
              <a:gd name="connsiteX1" fmla="*/ 517236 w 1163781"/>
              <a:gd name="connsiteY1" fmla="*/ 138545 h 138571"/>
              <a:gd name="connsiteX2" fmla="*/ 1163781 w 1163781"/>
              <a:gd name="connsiteY2" fmla="*/ 0 h 13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3781" h="138571">
                <a:moveTo>
                  <a:pt x="0" y="9236"/>
                </a:moveTo>
                <a:cubicBezTo>
                  <a:pt x="161636" y="74660"/>
                  <a:pt x="323273" y="140084"/>
                  <a:pt x="517236" y="138545"/>
                </a:cubicBezTo>
                <a:cubicBezTo>
                  <a:pt x="711199" y="137006"/>
                  <a:pt x="937490" y="68503"/>
                  <a:pt x="1163781" y="0"/>
                </a:cubicBezTo>
              </a:path>
            </a:pathLst>
          </a:custGeom>
          <a:noFill/>
          <a:ln w="25400">
            <a:solidFill>
              <a:srgbClr val="FF0000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F391012C-0A83-4E9B-B57F-473A87FB6FD1}"/>
              </a:ext>
            </a:extLst>
          </p:cNvPr>
          <p:cNvSpPr/>
          <p:nvPr/>
        </p:nvSpPr>
        <p:spPr>
          <a:xfrm>
            <a:off x="9185691" y="2361110"/>
            <a:ext cx="26157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>
              <a:buSzPct val="90000"/>
            </a:pPr>
            <a:r>
              <a:rPr lang="en-US" altLang="ja-JP" dirty="0">
                <a:latin typeface="Calibri" panose="020F0502020204030204" pitchFamily="34" charset="0"/>
              </a:rPr>
              <a:t>A honeycomb core is adhered to the baseplate with STYCAST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®.</a:t>
            </a:r>
            <a:endParaRPr lang="en-US" altLang="ja-JP" dirty="0">
              <a:latin typeface="Calibri" panose="020F0502020204030204" pitchFamily="34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19DA608-9348-494E-9004-CC53D1A22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25" y="4011510"/>
            <a:ext cx="2052000" cy="19440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AD2D92A-136D-4066-9514-99922B61F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5887" y="1554972"/>
            <a:ext cx="2016000" cy="194163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778F494-7459-4986-AD9D-F4401EADF7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503"/>
          <a:stretch/>
        </p:blipFill>
        <p:spPr>
          <a:xfrm>
            <a:off x="3220913" y="3993095"/>
            <a:ext cx="2052000" cy="1947652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08D8FE2E-5FD4-46DA-8BFF-6244153817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3623" y="4023814"/>
            <a:ext cx="2042589" cy="190800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C66C2B29-FF5B-476D-A8D6-D63B54B465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3399" y="4040554"/>
            <a:ext cx="1980000" cy="192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92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>
            <a:extLst>
              <a:ext uri="{FF2B5EF4-FFF2-40B4-BE49-F238E27FC236}">
                <a16:creationId xmlns:a16="http://schemas.microsoft.com/office/drawing/2014/main" id="{3F61D61E-1C88-471A-9D80-6E329F525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090" y="2045738"/>
            <a:ext cx="1789093" cy="3280541"/>
          </a:xfrm>
          <a:prstGeom prst="rect">
            <a:avLst/>
          </a:prstGeom>
        </p:spPr>
      </p:pic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857250" y="345439"/>
            <a:ext cx="9952990" cy="731521"/>
          </a:xfrm>
        </p:spPr>
        <p:txBody>
          <a:bodyPr anchor="b" anchorCtr="0">
            <a:noAutofit/>
          </a:bodyPr>
          <a:lstStyle/>
          <a:p>
            <a:r>
              <a:rPr lang="en-US" altLang="ja-JP" sz="3800" dirty="0"/>
              <a:t>Measurement configuration</a:t>
            </a:r>
            <a:endParaRPr kumimoji="1" lang="ja-JP" altLang="en-US" sz="3800" dirty="0"/>
          </a:p>
        </p:txBody>
      </p:sp>
      <p:sp>
        <p:nvSpPr>
          <p:cNvPr id="146" name="Rectangle 201">
            <a:extLst>
              <a:ext uri="{FF2B5EF4-FFF2-40B4-BE49-F238E27FC236}">
                <a16:creationId xmlns:a16="http://schemas.microsoft.com/office/drawing/2014/main" id="{3170800D-FEDF-4199-971C-80CA4011C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8364" y="5824523"/>
            <a:ext cx="19770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kumimoji="0" lang="en-US" altLang="ja-JP" sz="2000" dirty="0">
                <a:solidFill>
                  <a:srgbClr val="000000"/>
                </a:solidFill>
                <a:latin typeface="+mn-lt"/>
              </a:rPr>
              <a:t>Test apparatus</a:t>
            </a: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endParaRPr kumimoji="0" lang="ja-JP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7" name="Rectangle 201">
            <a:extLst>
              <a:ext uri="{FF2B5EF4-FFF2-40B4-BE49-F238E27FC236}">
                <a16:creationId xmlns:a16="http://schemas.microsoft.com/office/drawing/2014/main" id="{8D2CE208-8433-4D44-9412-0CA730C23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8244" y="5824522"/>
            <a:ext cx="53492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kumimoji="0" lang="en-US" altLang="ja-JP" sz="2000" dirty="0">
                <a:latin typeface="+mn-lt"/>
              </a:rPr>
              <a:t>Sample details </a:t>
            </a: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(</a:t>
            </a:r>
            <a:r>
              <a:rPr kumimoji="0" lang="en-US" altLang="ja-JP" sz="2000" dirty="0">
                <a:latin typeface="+mn-lt"/>
              </a:rPr>
              <a:t>e</a:t>
            </a: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xample of open honeycomb)</a:t>
            </a:r>
            <a:endParaRPr kumimoji="0" lang="ja-JP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A9F48B9-7916-4B7D-8E15-BE63C9DF99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9773"/>
          <a:stretch/>
        </p:blipFill>
        <p:spPr>
          <a:xfrm>
            <a:off x="496174" y="1950890"/>
            <a:ext cx="5640632" cy="3821139"/>
          </a:xfrm>
          <a:prstGeom prst="rect">
            <a:avLst/>
          </a:prstGeom>
        </p:spPr>
      </p:pic>
      <p:sp>
        <p:nvSpPr>
          <p:cNvPr id="19" name="Rectangle 201">
            <a:extLst>
              <a:ext uri="{FF2B5EF4-FFF2-40B4-BE49-F238E27FC236}">
                <a16:creationId xmlns:a16="http://schemas.microsoft.com/office/drawing/2014/main" id="{712475AF-A9C4-4DBC-8AD6-C76CCD78C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507" y="1568048"/>
            <a:ext cx="28083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kumimoji="0" lang="en-US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GHP (Guard heater plate)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1" name="Rectangle 201">
            <a:extLst>
              <a:ext uri="{FF2B5EF4-FFF2-40B4-BE49-F238E27FC236}">
                <a16:creationId xmlns:a16="http://schemas.microsoft.com/office/drawing/2014/main" id="{FD900CB3-BE33-446A-9A99-297F8541C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2000" y="5406874"/>
            <a:ext cx="13601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kumimoji="0" lang="en-US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Test sample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49F6F690-7F4F-4B92-B7BD-160165FAEE17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7878620" y="5012956"/>
            <a:ext cx="673380" cy="5324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4FAB3A3E-5CD6-4957-9A08-CA8F0682DD47}"/>
              </a:ext>
            </a:extLst>
          </p:cNvPr>
          <p:cNvCxnSpPr>
            <a:cxnSpLocks/>
          </p:cNvCxnSpPr>
          <p:nvPr/>
        </p:nvCxnSpPr>
        <p:spPr>
          <a:xfrm flipH="1" flipV="1">
            <a:off x="7426234" y="1845048"/>
            <a:ext cx="295366" cy="9258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EAD0F10A-C33D-4C0F-8E22-8A49255656BA}"/>
              </a:ext>
            </a:extLst>
          </p:cNvPr>
          <p:cNvSpPr/>
          <p:nvPr/>
        </p:nvSpPr>
        <p:spPr>
          <a:xfrm>
            <a:off x="787510" y="1297558"/>
            <a:ext cx="5238750" cy="4462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>
              <a:buSzPct val="90000"/>
            </a:pPr>
            <a:r>
              <a:rPr lang="en-US" altLang="ja-JP" sz="2300" b="1" dirty="0">
                <a:solidFill>
                  <a:srgbClr val="FF0000"/>
                </a:solidFill>
                <a:latin typeface="Calibri" panose="020F0502020204030204" pitchFamily="34" charset="0"/>
              </a:rPr>
              <a:t>Measurement using calorimetric method</a:t>
            </a:r>
          </a:p>
        </p:txBody>
      </p:sp>
      <p:sp>
        <p:nvSpPr>
          <p:cNvPr id="13" name="Rectangle 201">
            <a:extLst>
              <a:ext uri="{FF2B5EF4-FFF2-40B4-BE49-F238E27FC236}">
                <a16:creationId xmlns:a16="http://schemas.microsoft.com/office/drawing/2014/main" id="{7CBFE9D0-5BD2-4497-9FD6-FD800EBAB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6498" y="5406874"/>
            <a:ext cx="19770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kumimoji="0" lang="en-US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Low</a:t>
            </a:r>
            <a:r>
              <a:rPr kumimoji="0" lang="ja-JP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en-US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emissivity</a:t>
            </a:r>
            <a:r>
              <a:rPr kumimoji="0" lang="ja-JP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en-US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tape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7286C5B-A441-4B19-9301-25288F09DE5F}"/>
              </a:ext>
            </a:extLst>
          </p:cNvPr>
          <p:cNvCxnSpPr>
            <a:cxnSpLocks/>
          </p:cNvCxnSpPr>
          <p:nvPr/>
        </p:nvCxnSpPr>
        <p:spPr>
          <a:xfrm flipH="1">
            <a:off x="7051010" y="5001091"/>
            <a:ext cx="519150" cy="417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図 7">
            <a:extLst>
              <a:ext uri="{FF2B5EF4-FFF2-40B4-BE49-F238E27FC236}">
                <a16:creationId xmlns:a16="http://schemas.microsoft.com/office/drawing/2014/main" id="{43904954-AB34-4C4C-BBBA-011648A5CA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1028" y="2033920"/>
            <a:ext cx="2938207" cy="3292360"/>
          </a:xfrm>
          <a:prstGeom prst="rect">
            <a:avLst/>
          </a:prstGeom>
        </p:spPr>
      </p:pic>
      <p:sp>
        <p:nvSpPr>
          <p:cNvPr id="16" name="Rectangle 201">
            <a:extLst>
              <a:ext uri="{FF2B5EF4-FFF2-40B4-BE49-F238E27FC236}">
                <a16:creationId xmlns:a16="http://schemas.microsoft.com/office/drawing/2014/main" id="{7B064DF1-0977-493B-A944-F16898FF1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30" y="5264345"/>
            <a:ext cx="18791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Ultimate vacuum:</a:t>
            </a:r>
          </a:p>
          <a:p>
            <a:pPr defTabSz="914400"/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               1.8</a:t>
            </a: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10</a:t>
            </a:r>
            <a:r>
              <a:rPr kumimoji="0" lang="en-US" altLang="ja-JP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-6</a:t>
            </a: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0721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857250" y="345439"/>
            <a:ext cx="9952990" cy="731521"/>
          </a:xfrm>
        </p:spPr>
        <p:txBody>
          <a:bodyPr anchor="b" anchorCtr="0">
            <a:noAutofit/>
          </a:bodyPr>
          <a:lstStyle/>
          <a:p>
            <a:r>
              <a:rPr lang="en-US" altLang="ja-JP" sz="3800" dirty="0"/>
              <a:t>Defining equations</a:t>
            </a:r>
            <a:endParaRPr kumimoji="1" lang="ja-JP" altLang="en-US" sz="3800" dirty="0"/>
          </a:p>
        </p:txBody>
      </p:sp>
      <p:sp>
        <p:nvSpPr>
          <p:cNvPr id="9" name="Rectangle 201">
            <a:extLst>
              <a:ext uri="{FF2B5EF4-FFF2-40B4-BE49-F238E27FC236}">
                <a16:creationId xmlns:a16="http://schemas.microsoft.com/office/drawing/2014/main" id="{B9800EF7-9E84-4999-A890-D2CD20F26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0978" y="5616255"/>
            <a:ext cx="34244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kumimoji="0" lang="en-US" altLang="ja-JP" sz="2000" dirty="0">
                <a:latin typeface="+mn-lt"/>
              </a:rPr>
              <a:t>Test configuration and heat flow</a:t>
            </a:r>
            <a:endParaRPr kumimoji="0" lang="ja-JP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ectangle 201">
            <a:extLst>
              <a:ext uri="{FF2B5EF4-FFF2-40B4-BE49-F238E27FC236}">
                <a16:creationId xmlns:a16="http://schemas.microsoft.com/office/drawing/2014/main" id="{B834799F-8447-4FD6-8E2E-36C877107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315" y="1254030"/>
            <a:ext cx="51269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defTabSz="914400">
              <a:buFont typeface="Wingdings" panose="05000000000000000000" pitchFamily="2" charset="2"/>
              <a:buChar char="n"/>
            </a:pPr>
            <a:r>
              <a:rPr kumimoji="0" lang="en-US" altLang="ja-JP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Radiation heat transfer at steady state</a:t>
            </a:r>
            <a:endParaRPr kumimoji="0" lang="ja-JP" altLang="ja-JP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ectangle 201">
            <a:extLst>
              <a:ext uri="{FF2B5EF4-FFF2-40B4-BE49-F238E27FC236}">
                <a16:creationId xmlns:a16="http://schemas.microsoft.com/office/drawing/2014/main" id="{359BCFC7-D562-4F6D-9C50-231B28BDF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278" y="2300680"/>
            <a:ext cx="9530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kumimoji="0" lang="en-US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where,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5E53FC6-20D7-4D2A-BF61-67FCCE88B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10" y="1678465"/>
            <a:ext cx="3409956" cy="48168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549EB6B-289B-414C-8EF2-3BE765286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78" y="2515558"/>
            <a:ext cx="3175143" cy="766092"/>
          </a:xfrm>
          <a:prstGeom prst="rect">
            <a:avLst/>
          </a:prstGeom>
        </p:spPr>
      </p:pic>
      <p:sp>
        <p:nvSpPr>
          <p:cNvPr id="14" name="Rectangle 201">
            <a:extLst>
              <a:ext uri="{FF2B5EF4-FFF2-40B4-BE49-F238E27FC236}">
                <a16:creationId xmlns:a16="http://schemas.microsoft.com/office/drawing/2014/main" id="{2735E730-E3F3-4777-B250-82D947C3B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8093" y="1482778"/>
            <a:ext cx="3159074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kumimoji="0" lang="en-US" altLang="ja-JP" sz="14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Symbols</a:t>
            </a:r>
          </a:p>
          <a:p>
            <a:pPr defTabSz="914400"/>
            <a:r>
              <a:rPr kumimoji="0" lang="en-US" altLang="ja-JP" sz="1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  A </a:t>
            </a:r>
            <a:r>
              <a:rPr kumimoji="0" lang="en-US" altLang="ja-JP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kumimoji="0" lang="en-US" altLang="ja-JP" sz="1400" dirty="0">
                <a:latin typeface="+mn-lt"/>
                <a:ea typeface="Cambria Math" panose="02040503050406030204" pitchFamily="18" charset="0"/>
              </a:rPr>
              <a:t>area, m</a:t>
            </a:r>
            <a:r>
              <a:rPr kumimoji="0" lang="en-US" altLang="ja-JP" sz="1400" baseline="30000" dirty="0">
                <a:latin typeface="+mn-lt"/>
                <a:ea typeface="Cambria Math" panose="02040503050406030204" pitchFamily="18" charset="0"/>
              </a:rPr>
              <a:t>2</a:t>
            </a:r>
          </a:p>
          <a:p>
            <a:pPr defTabSz="914400"/>
            <a:r>
              <a:rPr kumimoji="0" lang="en-US" altLang="ja-JP" sz="1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  Q </a:t>
            </a:r>
            <a:r>
              <a:rPr kumimoji="0" lang="en-US" altLang="ja-JP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kumimoji="0" lang="en-US" altLang="ja-JP" sz="1400" dirty="0">
                <a:latin typeface="+mn-lt"/>
                <a:ea typeface="Cambria Math" panose="02040503050406030204" pitchFamily="18" charset="0"/>
              </a:rPr>
              <a:t>heat transfer rate, W</a:t>
            </a:r>
          </a:p>
          <a:p>
            <a:pPr defTabSz="914400"/>
            <a:r>
              <a:rPr kumimoji="0" lang="en-US" altLang="ja-JP" sz="1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  T</a:t>
            </a:r>
            <a:r>
              <a:rPr kumimoji="0" lang="en-US" altLang="ja-JP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: </a:t>
            </a:r>
            <a:r>
              <a:rPr kumimoji="0" lang="en-US" altLang="ja-JP" sz="1400" dirty="0">
                <a:latin typeface="+mn-lt"/>
                <a:ea typeface="Cambria Math" panose="02040503050406030204" pitchFamily="18" charset="0"/>
              </a:rPr>
              <a:t>temperature, K</a:t>
            </a:r>
          </a:p>
          <a:p>
            <a:pPr defTabSz="914400"/>
            <a:r>
              <a:rPr kumimoji="0" lang="en-US" altLang="ja-JP" sz="1400" i="1" dirty="0">
                <a:latin typeface="Symbol" panose="05050102010706020507" pitchFamily="18" charset="2"/>
                <a:ea typeface="Cambria Math" panose="02040503050406030204" pitchFamily="18" charset="0"/>
              </a:rPr>
              <a:t>   e</a:t>
            </a:r>
            <a:r>
              <a:rPr kumimoji="0" lang="en-US" altLang="ja-JP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: </a:t>
            </a:r>
            <a:r>
              <a:rPr kumimoji="0" lang="en-US" altLang="ja-JP" sz="1400" dirty="0">
                <a:latin typeface="+mn-lt"/>
                <a:ea typeface="Cambria Math" panose="02040503050406030204" pitchFamily="18" charset="0"/>
              </a:rPr>
              <a:t>emissivity, -</a:t>
            </a:r>
          </a:p>
          <a:p>
            <a:pPr defTabSz="914400"/>
            <a:r>
              <a:rPr kumimoji="0" lang="en-US" altLang="ja-JP" sz="1400" i="1" dirty="0">
                <a:latin typeface="Symbol" panose="05050102010706020507" pitchFamily="18" charset="2"/>
                <a:ea typeface="Cambria Math" panose="02040503050406030204" pitchFamily="18" charset="0"/>
              </a:rPr>
              <a:t>   s </a:t>
            </a:r>
            <a:r>
              <a:rPr kumimoji="0" lang="en-US" altLang="ja-JP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kumimoji="0" lang="en-US" altLang="ja-JP" sz="1400" dirty="0">
                <a:latin typeface="+mn-lt"/>
                <a:ea typeface="Cambria Math" panose="02040503050406030204" pitchFamily="18" charset="0"/>
              </a:rPr>
              <a:t>Stefan-Boltzmann constant, W/m</a:t>
            </a:r>
            <a:r>
              <a:rPr kumimoji="0" lang="en-US" altLang="ja-JP" sz="1400" baseline="30000" dirty="0">
                <a:latin typeface="+mn-lt"/>
                <a:ea typeface="Cambria Math" panose="02040503050406030204" pitchFamily="18" charset="0"/>
              </a:rPr>
              <a:t>2</a:t>
            </a:r>
            <a:r>
              <a:rPr kumimoji="0" lang="en-US" altLang="ja-JP" sz="1400" dirty="0">
                <a:latin typeface="+mn-lt"/>
                <a:ea typeface="Cambria Math" panose="02040503050406030204" pitchFamily="18" charset="0"/>
              </a:rPr>
              <a:t>K</a:t>
            </a:r>
            <a:r>
              <a:rPr kumimoji="0" lang="en-US" altLang="ja-JP" sz="1400" baseline="30000" dirty="0">
                <a:latin typeface="+mn-lt"/>
                <a:ea typeface="Cambria Math" panose="02040503050406030204" pitchFamily="18" charset="0"/>
              </a:rPr>
              <a:t>4</a:t>
            </a:r>
          </a:p>
          <a:p>
            <a:pPr defTabSz="914400"/>
            <a:r>
              <a:rPr kumimoji="0" lang="en-US" altLang="ja-JP" sz="14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Subscripts</a:t>
            </a:r>
          </a:p>
          <a:p>
            <a:pPr defTabSz="914400"/>
            <a:r>
              <a:rPr kumimoji="0" lang="en-US" altLang="ja-JP" sz="14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eff </a:t>
            </a:r>
            <a:r>
              <a:rPr kumimoji="0" lang="en-US" altLang="ja-JP" sz="1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ja-JP" sz="1400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effective</a:t>
            </a:r>
          </a:p>
          <a:p>
            <a:pPr defTabSz="914400"/>
            <a:r>
              <a:rPr kumimoji="0" lang="en-US" altLang="ja-JP" sz="14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H</a:t>
            </a:r>
            <a:r>
              <a:rPr kumimoji="0" lang="en-US" altLang="ja-JP" sz="1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: </a:t>
            </a:r>
            <a:r>
              <a:rPr kumimoji="0" lang="en-US" altLang="ja-JP" sz="1400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heater</a:t>
            </a:r>
          </a:p>
          <a:p>
            <a:pPr defTabSz="914400"/>
            <a:r>
              <a:rPr kumimoji="0" lang="en-US" altLang="ja-JP" sz="14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leak</a:t>
            </a:r>
            <a:r>
              <a:rPr kumimoji="0" lang="en-US" altLang="ja-JP" sz="1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: </a:t>
            </a:r>
            <a:r>
              <a:rPr kumimoji="0" lang="en-US" altLang="ja-JP" sz="1400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leak</a:t>
            </a:r>
          </a:p>
          <a:p>
            <a:pPr defTabSz="914400"/>
            <a:r>
              <a:rPr kumimoji="0" lang="en-US" altLang="ja-JP" sz="14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rad</a:t>
            </a:r>
            <a:r>
              <a:rPr kumimoji="0" lang="en-US" altLang="ja-JP" sz="1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: </a:t>
            </a:r>
            <a:r>
              <a:rPr kumimoji="0" lang="en-US" altLang="ja-JP" sz="1400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radiation</a:t>
            </a:r>
          </a:p>
          <a:p>
            <a:pPr defTabSz="914400"/>
            <a:r>
              <a:rPr kumimoji="0" lang="en-US" altLang="ja-JP" sz="14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ref</a:t>
            </a:r>
            <a:r>
              <a:rPr kumimoji="0" lang="en-US" altLang="ja-JP" sz="1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: </a:t>
            </a:r>
            <a:r>
              <a:rPr kumimoji="0" lang="en-US" altLang="ja-JP" sz="1400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reference</a:t>
            </a:r>
          </a:p>
          <a:p>
            <a:pPr defTabSz="914400"/>
            <a:r>
              <a:rPr kumimoji="0" lang="en-US" altLang="ja-JP" sz="14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s</a:t>
            </a:r>
            <a:r>
              <a:rPr kumimoji="0" lang="en-US" altLang="ja-JP" sz="1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: </a:t>
            </a:r>
            <a:r>
              <a:rPr kumimoji="0" lang="en-US" altLang="ja-JP" sz="1400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sample</a:t>
            </a:r>
          </a:p>
          <a:p>
            <a:r>
              <a:rPr kumimoji="0" lang="en-US" altLang="ja-JP" sz="14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ja-JP" sz="14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sh</a:t>
            </a:r>
            <a:r>
              <a:rPr kumimoji="0" lang="en-US" altLang="ja-JP" sz="1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: </a:t>
            </a:r>
            <a:r>
              <a:rPr kumimoji="0" lang="en-US" altLang="ja-JP" sz="1400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shield</a:t>
            </a:r>
          </a:p>
        </p:txBody>
      </p:sp>
      <p:sp>
        <p:nvSpPr>
          <p:cNvPr id="15" name="Rectangle 201">
            <a:extLst>
              <a:ext uri="{FF2B5EF4-FFF2-40B4-BE49-F238E27FC236}">
                <a16:creationId xmlns:a16="http://schemas.microsoft.com/office/drawing/2014/main" id="{7EE97F09-AD29-4D2C-B39E-615036AD4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6" y="4061546"/>
            <a:ext cx="22471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defTabSz="914400">
              <a:buFont typeface="Wingdings" panose="05000000000000000000" pitchFamily="2" charset="2"/>
              <a:buChar char="n"/>
            </a:pPr>
            <a:r>
              <a:rPr kumimoji="0" lang="en-US" altLang="ja-JP" sz="2200" b="1" dirty="0">
                <a:latin typeface="+mn-lt"/>
              </a:rPr>
              <a:t>Approximation</a:t>
            </a:r>
            <a:endParaRPr kumimoji="0" lang="ja-JP" altLang="ja-JP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7305826-DB32-4923-9984-9F0AC76891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700" b="38008"/>
          <a:stretch/>
        </p:blipFill>
        <p:spPr>
          <a:xfrm>
            <a:off x="857250" y="4374456"/>
            <a:ext cx="2612476" cy="468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C524B29-D116-47DB-91AF-9BD36469EB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8807" y="1593035"/>
            <a:ext cx="3252602" cy="391121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68D0E62-C975-4E02-B84D-7DD635CB7C1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034" r="41524"/>
          <a:stretch/>
        </p:blipFill>
        <p:spPr>
          <a:xfrm>
            <a:off x="848279" y="3474618"/>
            <a:ext cx="2253526" cy="351238"/>
          </a:xfrm>
          <a:prstGeom prst="rect">
            <a:avLst/>
          </a:prstGeom>
        </p:spPr>
      </p:pic>
      <p:sp>
        <p:nvSpPr>
          <p:cNvPr id="19" name="Rectangle 201">
            <a:extLst>
              <a:ext uri="{FF2B5EF4-FFF2-40B4-BE49-F238E27FC236}">
                <a16:creationId xmlns:a16="http://schemas.microsoft.com/office/drawing/2014/main" id="{EA31D1D2-6877-4E2C-A43E-4122C986D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428" y="5199823"/>
            <a:ext cx="54627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defTabSz="914400">
              <a:buFont typeface="Wingdings" panose="05000000000000000000" pitchFamily="2" charset="2"/>
              <a:buChar char="n"/>
            </a:pPr>
            <a:r>
              <a:rPr kumimoji="0" lang="en-US" altLang="ja-JP" sz="2200" b="1" dirty="0">
                <a:latin typeface="+mn-lt"/>
              </a:rPr>
              <a:t>Heat leak (measured in the heat leak test)</a:t>
            </a:r>
            <a:endParaRPr kumimoji="0" lang="ja-JP" altLang="ja-JP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506CAD1-BAA8-4253-B886-AC3AEEAAEA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46" y="5504248"/>
            <a:ext cx="6941874" cy="433700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DDD6417-83CB-4107-BE6E-CB462C519D41}"/>
              </a:ext>
            </a:extLst>
          </p:cNvPr>
          <p:cNvGrpSpPr/>
          <p:nvPr/>
        </p:nvGrpSpPr>
        <p:grpSpPr>
          <a:xfrm>
            <a:off x="423315" y="4000500"/>
            <a:ext cx="6602208" cy="1041822"/>
            <a:chOff x="423315" y="4000500"/>
            <a:chExt cx="6602208" cy="1041822"/>
          </a:xfrm>
        </p:grpSpPr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99092483-73E9-4EB9-B2A6-04D498DB7FA7}"/>
                </a:ext>
              </a:extLst>
            </p:cNvPr>
            <p:cNvSpPr/>
            <p:nvPr/>
          </p:nvSpPr>
          <p:spPr>
            <a:xfrm>
              <a:off x="423315" y="4000500"/>
              <a:ext cx="4092701" cy="861051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FAAE9BD0-DC14-49AF-9A23-C92C66B62539}"/>
                </a:ext>
              </a:extLst>
            </p:cNvPr>
            <p:cNvGrpSpPr/>
            <p:nvPr/>
          </p:nvGrpSpPr>
          <p:grpSpPr>
            <a:xfrm>
              <a:off x="4570056" y="4542167"/>
              <a:ext cx="2455467" cy="500155"/>
              <a:chOff x="4042677" y="3417883"/>
              <a:chExt cx="2864397" cy="399383"/>
            </a:xfrm>
          </p:grpSpPr>
          <p:grpSp>
            <p:nvGrpSpPr>
              <p:cNvPr id="25" name="グループ化 24">
                <a:extLst>
                  <a:ext uri="{FF2B5EF4-FFF2-40B4-BE49-F238E27FC236}">
                    <a16:creationId xmlns:a16="http://schemas.microsoft.com/office/drawing/2014/main" id="{8A3FC8FB-CB67-4A59-8FA6-73E278172BE5}"/>
                  </a:ext>
                </a:extLst>
              </p:cNvPr>
              <p:cNvGrpSpPr/>
              <p:nvPr/>
            </p:nvGrpSpPr>
            <p:grpSpPr>
              <a:xfrm>
                <a:off x="4042677" y="3417883"/>
                <a:ext cx="2864397" cy="399383"/>
                <a:chOff x="4008499" y="3417883"/>
                <a:chExt cx="2547301" cy="399383"/>
              </a:xfrm>
            </p:grpSpPr>
            <p:sp>
              <p:nvSpPr>
                <p:cNvPr id="27" name="四角形: 角を丸くする 26">
                  <a:extLst>
                    <a:ext uri="{FF2B5EF4-FFF2-40B4-BE49-F238E27FC236}">
                      <a16:creationId xmlns:a16="http://schemas.microsoft.com/office/drawing/2014/main" id="{87E88017-74E2-4E0E-946A-F2CB05D1DE05}"/>
                    </a:ext>
                  </a:extLst>
                </p:cNvPr>
                <p:cNvSpPr/>
                <p:nvPr/>
              </p:nvSpPr>
              <p:spPr>
                <a:xfrm>
                  <a:off x="4224597" y="3417883"/>
                  <a:ext cx="2331203" cy="399383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二等辺三角形 27">
                  <a:extLst>
                    <a:ext uri="{FF2B5EF4-FFF2-40B4-BE49-F238E27FC236}">
                      <a16:creationId xmlns:a16="http://schemas.microsoft.com/office/drawing/2014/main" id="{68647ED4-7B69-4770-95BC-366D8B22FB02}"/>
                    </a:ext>
                  </a:extLst>
                </p:cNvPr>
                <p:cNvSpPr/>
                <p:nvPr/>
              </p:nvSpPr>
              <p:spPr>
                <a:xfrm rot="17270639">
                  <a:off x="4092148" y="3381802"/>
                  <a:ext cx="184887" cy="352185"/>
                </a:xfrm>
                <a:prstGeom prst="triangl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DBB2CC71-166D-4645-996C-C25E13C4612B}"/>
                  </a:ext>
                </a:extLst>
              </p:cNvPr>
              <p:cNvSpPr/>
              <p:nvPr/>
            </p:nvSpPr>
            <p:spPr>
              <a:xfrm>
                <a:off x="4306536" y="3462313"/>
                <a:ext cx="2534694" cy="294918"/>
              </a:xfrm>
              <a:prstGeom prst="rect">
                <a:avLst/>
              </a:prstGeom>
            </p:spPr>
            <p:txBody>
              <a:bodyPr wrap="square" anchor="ctr" anchorCtr="0">
                <a:spAutoFit/>
              </a:bodyPr>
              <a:lstStyle/>
              <a:p>
                <a:r>
                  <a:rPr lang="en-US" altLang="ja-JP" dirty="0"/>
                  <a:t>Major error source 1</a:t>
                </a:r>
                <a:endParaRPr lang="ja-JP" altLang="en-US" dirty="0"/>
              </a:p>
            </p:txBody>
          </p:sp>
        </p:grp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182D64F-D8DC-4244-A29A-BE164BFB90E9}"/>
              </a:ext>
            </a:extLst>
          </p:cNvPr>
          <p:cNvGrpSpPr/>
          <p:nvPr/>
        </p:nvGrpSpPr>
        <p:grpSpPr>
          <a:xfrm>
            <a:off x="427524" y="5121998"/>
            <a:ext cx="7951044" cy="1329725"/>
            <a:chOff x="427524" y="5121998"/>
            <a:chExt cx="7951044" cy="1329725"/>
          </a:xfrm>
        </p:grpSpPr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4B58AF34-51AB-4945-9E13-9CC879EB1D72}"/>
                </a:ext>
              </a:extLst>
            </p:cNvPr>
            <p:cNvSpPr/>
            <p:nvPr/>
          </p:nvSpPr>
          <p:spPr>
            <a:xfrm>
              <a:off x="427524" y="5121998"/>
              <a:ext cx="7349494" cy="871620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792B40CE-B8A4-43D5-B00D-A08FD907683B}"/>
                </a:ext>
              </a:extLst>
            </p:cNvPr>
            <p:cNvGrpSpPr/>
            <p:nvPr/>
          </p:nvGrpSpPr>
          <p:grpSpPr>
            <a:xfrm>
              <a:off x="5975839" y="6019324"/>
              <a:ext cx="2402729" cy="432399"/>
              <a:chOff x="4038354" y="3404157"/>
              <a:chExt cx="2802876" cy="343590"/>
            </a:xfrm>
          </p:grpSpPr>
          <p:grpSp>
            <p:nvGrpSpPr>
              <p:cNvPr id="30" name="グループ化 29">
                <a:extLst>
                  <a:ext uri="{FF2B5EF4-FFF2-40B4-BE49-F238E27FC236}">
                    <a16:creationId xmlns:a16="http://schemas.microsoft.com/office/drawing/2014/main" id="{AA4296A4-4174-470C-869F-17E3FBD556FC}"/>
                  </a:ext>
                </a:extLst>
              </p:cNvPr>
              <p:cNvGrpSpPr/>
              <p:nvPr/>
            </p:nvGrpSpPr>
            <p:grpSpPr>
              <a:xfrm>
                <a:off x="4038354" y="3404157"/>
                <a:ext cx="2782017" cy="343590"/>
                <a:chOff x="4004653" y="3404157"/>
                <a:chExt cx="2474040" cy="343590"/>
              </a:xfrm>
            </p:grpSpPr>
            <p:sp>
              <p:nvSpPr>
                <p:cNvPr id="32" name="四角形: 角を丸くする 31">
                  <a:extLst>
                    <a:ext uri="{FF2B5EF4-FFF2-40B4-BE49-F238E27FC236}">
                      <a16:creationId xmlns:a16="http://schemas.microsoft.com/office/drawing/2014/main" id="{794DE1BB-3FE5-49F7-9ECC-F52CEA259C86}"/>
                    </a:ext>
                  </a:extLst>
                </p:cNvPr>
                <p:cNvSpPr/>
                <p:nvPr/>
              </p:nvSpPr>
              <p:spPr>
                <a:xfrm>
                  <a:off x="4224597" y="3417883"/>
                  <a:ext cx="2254096" cy="329864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二等辺三角形 32">
                  <a:extLst>
                    <a:ext uri="{FF2B5EF4-FFF2-40B4-BE49-F238E27FC236}">
                      <a16:creationId xmlns:a16="http://schemas.microsoft.com/office/drawing/2014/main" id="{1021FAC1-3BB2-4F50-8826-B159C7CFB90F}"/>
                    </a:ext>
                  </a:extLst>
                </p:cNvPr>
                <p:cNvSpPr/>
                <p:nvPr/>
              </p:nvSpPr>
              <p:spPr>
                <a:xfrm rot="18420107">
                  <a:off x="4096695" y="3312115"/>
                  <a:ext cx="168101" cy="352185"/>
                </a:xfrm>
                <a:prstGeom prst="triangl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EC86310B-269F-49A5-87C9-A88B8F3D3F65}"/>
                  </a:ext>
                </a:extLst>
              </p:cNvPr>
              <p:cNvSpPr/>
              <p:nvPr/>
            </p:nvSpPr>
            <p:spPr>
              <a:xfrm>
                <a:off x="4306537" y="3432759"/>
                <a:ext cx="2534693" cy="293476"/>
              </a:xfrm>
              <a:prstGeom prst="rect">
                <a:avLst/>
              </a:prstGeom>
            </p:spPr>
            <p:txBody>
              <a:bodyPr wrap="square" anchor="ctr" anchorCtr="0">
                <a:spAutoFit/>
              </a:bodyPr>
              <a:lstStyle/>
              <a:p>
                <a:r>
                  <a:rPr lang="en-US" altLang="ja-JP" dirty="0"/>
                  <a:t>Major error source 2</a:t>
                </a:r>
                <a:endParaRPr lang="ja-JP" altLang="en-US" dirty="0"/>
              </a:p>
            </p:txBody>
          </p:sp>
        </p:grpSp>
      </p:grpSp>
      <p:sp>
        <p:nvSpPr>
          <p:cNvPr id="34" name="Rectangle 201">
            <a:extLst>
              <a:ext uri="{FF2B5EF4-FFF2-40B4-BE49-F238E27FC236}">
                <a16:creationId xmlns:a16="http://schemas.microsoft.com/office/drawing/2014/main" id="{55274886-BFCA-474C-B247-4236991EB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980" y="1755209"/>
            <a:ext cx="6151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(1)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5" name="Rectangle 201">
            <a:extLst>
              <a:ext uri="{FF2B5EF4-FFF2-40B4-BE49-F238E27FC236}">
                <a16:creationId xmlns:a16="http://schemas.microsoft.com/office/drawing/2014/main" id="{B3A38F9F-75F3-4A11-8027-8373D5779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980" y="2762112"/>
            <a:ext cx="6151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(2)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7" name="Rectangle 201">
            <a:extLst>
              <a:ext uri="{FF2B5EF4-FFF2-40B4-BE49-F238E27FC236}">
                <a16:creationId xmlns:a16="http://schemas.microsoft.com/office/drawing/2014/main" id="{2F7C8599-13C3-47E9-AA71-8A0B2C04C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1547" y="3466375"/>
            <a:ext cx="6151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(3)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8" name="Rectangle 201">
            <a:extLst>
              <a:ext uri="{FF2B5EF4-FFF2-40B4-BE49-F238E27FC236}">
                <a16:creationId xmlns:a16="http://schemas.microsoft.com/office/drawing/2014/main" id="{B7A6B1EA-28D1-4A49-8FDF-5369D0752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5543" y="4519828"/>
            <a:ext cx="6151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(4)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9" name="Rectangle 201">
            <a:extLst>
              <a:ext uri="{FF2B5EF4-FFF2-40B4-BE49-F238E27FC236}">
                <a16:creationId xmlns:a16="http://schemas.microsoft.com/office/drawing/2014/main" id="{A042674E-5C93-433A-983D-7004FB572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848" y="5538377"/>
            <a:ext cx="6151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(5)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79A8FB6-CC08-4737-84EE-29E4C5805422}"/>
              </a:ext>
            </a:extLst>
          </p:cNvPr>
          <p:cNvSpPr/>
          <p:nvPr/>
        </p:nvSpPr>
        <p:spPr>
          <a:xfrm>
            <a:off x="5411892" y="1457378"/>
            <a:ext cx="3096000" cy="303231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925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8C04A60-5DB9-418F-B953-DEA052FFD8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32" t="10055" r="25014" b="4382"/>
          <a:stretch/>
        </p:blipFill>
        <p:spPr>
          <a:xfrm>
            <a:off x="6741530" y="2210843"/>
            <a:ext cx="5305602" cy="3829368"/>
          </a:xfrm>
          <a:prstGeom prst="rect">
            <a:avLst/>
          </a:prstGeom>
        </p:spPr>
      </p:pic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857250" y="345439"/>
            <a:ext cx="9952990" cy="731521"/>
          </a:xfrm>
        </p:spPr>
        <p:txBody>
          <a:bodyPr anchor="b" anchorCtr="0">
            <a:noAutofit/>
          </a:bodyPr>
          <a:lstStyle/>
          <a:p>
            <a:r>
              <a:rPr lang="en-US" altLang="ja-JP" sz="3800" dirty="0"/>
              <a:t>Defining equations – Major error source (1/2) </a:t>
            </a:r>
            <a:endParaRPr kumimoji="1" lang="ja-JP" altLang="en-US" sz="3800" dirty="0"/>
          </a:p>
        </p:txBody>
      </p:sp>
      <p:sp>
        <p:nvSpPr>
          <p:cNvPr id="9" name="Rectangle 201">
            <a:extLst>
              <a:ext uri="{FF2B5EF4-FFF2-40B4-BE49-F238E27FC236}">
                <a16:creationId xmlns:a16="http://schemas.microsoft.com/office/drawing/2014/main" id="{B9800EF7-9E84-4999-A890-D2CD20F26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6478" y="6075777"/>
            <a:ext cx="34244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kumimoji="0" lang="en-US" altLang="ja-JP" sz="2000" dirty="0">
                <a:latin typeface="+mn-lt"/>
              </a:rPr>
              <a:t>Error due to the approximation.</a:t>
            </a:r>
            <a:endParaRPr kumimoji="0" lang="ja-JP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ectangle 201">
            <a:extLst>
              <a:ext uri="{FF2B5EF4-FFF2-40B4-BE49-F238E27FC236}">
                <a16:creationId xmlns:a16="http://schemas.microsoft.com/office/drawing/2014/main" id="{7EE97F09-AD29-4D2C-B39E-615036AD4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3" y="1224714"/>
            <a:ext cx="46905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defTabSz="914400">
              <a:buFont typeface="Wingdings" panose="05000000000000000000" pitchFamily="2" charset="2"/>
              <a:buChar char="n"/>
            </a:pPr>
            <a:r>
              <a:rPr kumimoji="0" lang="en-US" altLang="ja-JP" sz="2400" b="1" dirty="0">
                <a:latin typeface="+mn-lt"/>
              </a:rPr>
              <a:t>Error due to the approximation</a:t>
            </a:r>
            <a:endParaRPr kumimoji="0" lang="ja-JP" altLang="ja-JP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7305826-DB32-4923-9984-9F0AC76891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700" b="38008"/>
          <a:stretch/>
        </p:blipFill>
        <p:spPr>
          <a:xfrm>
            <a:off x="857250" y="1587116"/>
            <a:ext cx="2908505" cy="521031"/>
          </a:xfrm>
          <a:prstGeom prst="rect">
            <a:avLst/>
          </a:prstGeom>
        </p:spPr>
      </p:pic>
      <p:sp>
        <p:nvSpPr>
          <p:cNvPr id="41" name="Rectangle 201">
            <a:extLst>
              <a:ext uri="{FF2B5EF4-FFF2-40B4-BE49-F238E27FC236}">
                <a16:creationId xmlns:a16="http://schemas.microsoft.com/office/drawing/2014/main" id="{78EFB523-90B4-41DC-8943-B06D4DE1F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40" y="2231163"/>
            <a:ext cx="6629229" cy="265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52000" indent="-252000" defTabSz="914400">
              <a:buFont typeface="Wingdings" panose="05000000000000000000" pitchFamily="2" charset="2"/>
              <a:buChar char="Ø"/>
            </a:pPr>
            <a:r>
              <a:rPr kumimoji="0" lang="en-US" altLang="ja-JP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</a:t>
            </a:r>
            <a:r>
              <a:rPr kumimoji="0" lang="en-US" altLang="ja-JP" sz="2000" b="0" i="1" u="none" strike="noStrike" cap="none" normalizeH="0" baseline="-100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</a:t>
            </a: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/</a:t>
            </a:r>
            <a:r>
              <a:rPr kumimoji="0" lang="en-US" altLang="ja-JP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</a:t>
            </a:r>
            <a:r>
              <a:rPr kumimoji="0" lang="en-US" altLang="ja-JP" sz="2000" b="0" i="1" u="none" strike="noStrike" cap="none" normalizeH="0" baseline="-100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sh</a:t>
            </a: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= 1/200 in this study</a:t>
            </a:r>
          </a:p>
          <a:p>
            <a:pPr defTabSz="914400"/>
            <a:r>
              <a:rPr kumimoji="0" lang="en-US" altLang="ja-JP" sz="2000" dirty="0">
                <a:latin typeface="+mn-lt"/>
              </a:rPr>
              <a:t>         </a:t>
            </a:r>
            <a:r>
              <a:rPr kumimoji="0" lang="en-US" altLang="ja-JP" sz="2000" dirty="0">
                <a:solidFill>
                  <a:srgbClr val="FF0000"/>
                </a:solidFill>
                <a:latin typeface="+mn-lt"/>
              </a:rPr>
              <a:t>Error due to the approximation: not always negligible</a:t>
            </a:r>
            <a:r>
              <a:rPr kumimoji="0" lang="en-US" altLang="ja-JP" sz="2000" dirty="0">
                <a:latin typeface="+mn-lt"/>
              </a:rPr>
              <a:t>.</a:t>
            </a:r>
          </a:p>
          <a:p>
            <a:pPr defTabSz="914400"/>
            <a:r>
              <a:rPr kumimoji="0" lang="en-US" altLang="ja-JP" sz="2000" dirty="0">
                <a:latin typeface="+mn-lt"/>
              </a:rPr>
              <a:t>         </a:t>
            </a:r>
            <a:r>
              <a:rPr kumimoji="0" lang="en-US" altLang="ja-JP" sz="2000" dirty="0">
                <a:solidFill>
                  <a:srgbClr val="FF0000"/>
                </a:solidFill>
                <a:latin typeface="+mn-lt"/>
              </a:rPr>
              <a:t>Error varies depending on the shield emissivity, </a:t>
            </a:r>
            <a:r>
              <a:rPr kumimoji="0" lang="en-US" altLang="ja-JP" sz="2000" i="1" dirty="0" err="1">
                <a:solidFill>
                  <a:srgbClr val="FF0000"/>
                </a:solidFill>
                <a:latin typeface="Symbol" panose="05050102010706020507" pitchFamily="18" charset="2"/>
              </a:rPr>
              <a:t>e</a:t>
            </a:r>
            <a:r>
              <a:rPr kumimoji="0" lang="en-US" altLang="ja-JP" sz="2000" i="1" baseline="-10000" dirty="0" err="1">
                <a:solidFill>
                  <a:srgbClr val="FF0000"/>
                </a:solidFill>
                <a:latin typeface="+mn-lt"/>
              </a:rPr>
              <a:t>sh</a:t>
            </a:r>
            <a:r>
              <a:rPr kumimoji="0" lang="en-US" altLang="ja-JP" sz="2000" dirty="0">
                <a:latin typeface="+mn-lt"/>
              </a:rPr>
              <a:t>.</a:t>
            </a:r>
          </a:p>
          <a:p>
            <a:pPr marL="252000" indent="-2520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kumimoji="0" lang="en-US" altLang="ja-JP" sz="2000" dirty="0">
                <a:latin typeface="+mn-lt"/>
              </a:rPr>
              <a:t>Emissivity of the 2nd shield, </a:t>
            </a:r>
            <a:r>
              <a:rPr kumimoji="0" lang="en-US" altLang="ja-JP" sz="2000" i="1" dirty="0" err="1">
                <a:latin typeface="Symbol" panose="05050102010706020507" pitchFamily="18" charset="2"/>
              </a:rPr>
              <a:t>e</a:t>
            </a:r>
            <a:r>
              <a:rPr kumimoji="0" lang="en-US" altLang="ja-JP" sz="2000" i="1" baseline="-10000" dirty="0" err="1"/>
              <a:t>sh</a:t>
            </a:r>
            <a:r>
              <a:rPr kumimoji="0" lang="en-US" altLang="ja-JP" sz="2000" dirty="0"/>
              <a:t> </a:t>
            </a:r>
            <a:endParaRPr kumimoji="0" lang="en-US" altLang="ja-JP" sz="2000" dirty="0">
              <a:latin typeface="+mn-lt"/>
            </a:endParaRPr>
          </a:p>
          <a:p>
            <a:pPr marL="504000" indent="-216000" defTabSz="914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kumimoji="0" lang="en-US" altLang="ja-JP" sz="2000" dirty="0">
                <a:latin typeface="+mn-lt"/>
              </a:rPr>
              <a:t>Coated with black paint (</a:t>
            </a:r>
            <a:r>
              <a:rPr kumimoji="0" lang="en-US" altLang="ja-JP" sz="2000" dirty="0" err="1">
                <a:latin typeface="+mn-lt"/>
              </a:rPr>
              <a:t>Desothane</a:t>
            </a:r>
            <a:r>
              <a:rPr kumimoji="0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r>
              <a:rPr kumimoji="0" lang="en-US" altLang="ja-JP" sz="2000" dirty="0">
                <a:latin typeface="+mn-lt"/>
              </a:rPr>
              <a:t>, 130</a:t>
            </a:r>
            <a:r>
              <a:rPr kumimoji="0" lang="en-US" altLang="ja-JP" sz="2000" dirty="0">
                <a:latin typeface="Symbol" panose="05050102010706020507" pitchFamily="18" charset="2"/>
              </a:rPr>
              <a:t>m</a:t>
            </a:r>
            <a:r>
              <a:rPr kumimoji="0" lang="en-US" altLang="ja-JP" sz="2000" dirty="0">
                <a:latin typeface="+mn-lt"/>
              </a:rPr>
              <a:t>mt)</a:t>
            </a:r>
          </a:p>
          <a:p>
            <a:pPr marL="504000" indent="-216000" defTabSz="914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kumimoji="0" lang="en-US" altLang="ja-JP" sz="2000" i="1" dirty="0" err="1">
                <a:latin typeface="Symbol" panose="05050102010706020507" pitchFamily="18" charset="2"/>
              </a:rPr>
              <a:t>e</a:t>
            </a:r>
            <a:r>
              <a:rPr kumimoji="0" lang="en-US" altLang="ja-JP" sz="2000" b="0" i="1" u="none" strike="noStrike" cap="none" normalizeH="0" baseline="-1000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sh</a:t>
            </a: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at 4K was not pre</a:t>
            </a:r>
            <a:r>
              <a:rPr kumimoji="0" lang="en-US" altLang="ja-JP" sz="2000" dirty="0">
                <a:latin typeface="+mn-lt"/>
              </a:rPr>
              <a:t>cisely identified.</a:t>
            </a:r>
          </a:p>
          <a:p>
            <a:pPr marL="504000" indent="-216000" defTabSz="914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Expected minimum value is 0.1 based on extrapolation using the emissivity measurement results above 20</a:t>
            </a:r>
            <a:r>
              <a:rPr kumimoji="0" lang="en-US" altLang="ja-JP" sz="2000" dirty="0">
                <a:latin typeface="+mn-lt"/>
              </a:rPr>
              <a:t>K.</a:t>
            </a:r>
            <a:endParaRPr kumimoji="0" lang="ja-JP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592C88D7-7159-4DEB-8022-10B290B88643}"/>
              </a:ext>
            </a:extLst>
          </p:cNvPr>
          <p:cNvSpPr/>
          <p:nvPr/>
        </p:nvSpPr>
        <p:spPr>
          <a:xfrm>
            <a:off x="11316859" y="2475099"/>
            <a:ext cx="720000" cy="39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9EE3F1FF-FE0E-4166-87DB-032E4492E2E2}"/>
              </a:ext>
            </a:extLst>
          </p:cNvPr>
          <p:cNvCxnSpPr/>
          <p:nvPr/>
        </p:nvCxnSpPr>
        <p:spPr>
          <a:xfrm>
            <a:off x="681935" y="2714486"/>
            <a:ext cx="252000" cy="0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左矢印 7">
            <a:extLst>
              <a:ext uri="{FF2B5EF4-FFF2-40B4-BE49-F238E27FC236}">
                <a16:creationId xmlns:a16="http://schemas.microsoft.com/office/drawing/2014/main" id="{8876B85D-CCFB-4E04-8BB0-432AB337F8C3}"/>
              </a:ext>
            </a:extLst>
          </p:cNvPr>
          <p:cNvSpPr/>
          <p:nvPr/>
        </p:nvSpPr>
        <p:spPr>
          <a:xfrm rot="16200000">
            <a:off x="3169100" y="4843640"/>
            <a:ext cx="329521" cy="546186"/>
          </a:xfrm>
          <a:prstGeom prst="leftArrow">
            <a:avLst/>
          </a:prstGeom>
          <a:solidFill>
            <a:srgbClr val="6600FF"/>
          </a:solidFill>
          <a:ln w="28575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C2464C21-A816-4EB4-BAAE-4F3182826F2E}"/>
              </a:ext>
            </a:extLst>
          </p:cNvPr>
          <p:cNvSpPr/>
          <p:nvPr/>
        </p:nvSpPr>
        <p:spPr>
          <a:xfrm>
            <a:off x="656035" y="5402611"/>
            <a:ext cx="5526398" cy="830997"/>
          </a:xfrm>
          <a:prstGeom prst="rect">
            <a:avLst/>
          </a:prstGeom>
          <a:solidFill>
            <a:srgbClr val="C7C7F1"/>
          </a:solidFill>
          <a:ln w="31750">
            <a:solidFill>
              <a:srgbClr val="6600CC"/>
            </a:solidFill>
          </a:ln>
        </p:spPr>
        <p:txBody>
          <a:bodyPr wrap="square" lIns="108000" rIns="108000">
            <a:spAutoFit/>
          </a:bodyPr>
          <a:lstStyle/>
          <a:p>
            <a:pPr>
              <a:buSzPct val="90000"/>
            </a:pPr>
            <a:r>
              <a:rPr lang="en-US" altLang="ja-JP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Error due to the approximation could be  </a:t>
            </a:r>
            <a:r>
              <a:rPr lang="en-US" altLang="ja-JP" sz="24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+4.4% at maximum</a:t>
            </a:r>
            <a:r>
              <a:rPr lang="en-US" altLang="ja-JP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0DA24C9-7A66-40DF-8990-FE065160CAA9}"/>
              </a:ext>
            </a:extLst>
          </p:cNvPr>
          <p:cNvGrpSpPr/>
          <p:nvPr/>
        </p:nvGrpSpPr>
        <p:grpSpPr>
          <a:xfrm>
            <a:off x="8011757" y="1180794"/>
            <a:ext cx="2953878" cy="927353"/>
            <a:chOff x="4730193" y="1138217"/>
            <a:chExt cx="2953878" cy="927353"/>
          </a:xfrm>
        </p:grpSpPr>
        <p:sp>
          <p:nvSpPr>
            <p:cNvPr id="14" name="Rectangle 201">
              <a:extLst>
                <a:ext uri="{FF2B5EF4-FFF2-40B4-BE49-F238E27FC236}">
                  <a16:creationId xmlns:a16="http://schemas.microsoft.com/office/drawing/2014/main" id="{2735E730-E3F3-4777-B250-82D947C3B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8545" y="1192185"/>
              <a:ext cx="15168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kumimoji="0" lang="en-US" altLang="ja-JP" sz="1400" u="sng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Symbols</a:t>
              </a:r>
            </a:p>
            <a:p>
              <a:pPr defTabSz="914400"/>
              <a:r>
                <a:rPr kumimoji="0" lang="en-US" altLang="ja-JP" sz="1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  A </a:t>
              </a:r>
              <a:r>
                <a:rPr kumimoji="0" lang="en-US" altLang="ja-JP" sz="1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: </a:t>
              </a:r>
              <a:r>
                <a:rPr kumimoji="0" lang="en-US" altLang="ja-JP" sz="1400" dirty="0">
                  <a:latin typeface="+mn-lt"/>
                  <a:ea typeface="Cambria Math" panose="02040503050406030204" pitchFamily="18" charset="0"/>
                </a:rPr>
                <a:t>area, m</a:t>
              </a:r>
              <a:r>
                <a:rPr kumimoji="0" lang="en-US" altLang="ja-JP" sz="1400" baseline="30000" dirty="0">
                  <a:latin typeface="+mn-lt"/>
                  <a:ea typeface="Cambria Math" panose="02040503050406030204" pitchFamily="18" charset="0"/>
                </a:rPr>
                <a:t>2      </a:t>
              </a:r>
              <a:endParaRPr kumimoji="0" lang="en-US" altLang="ja-JP" sz="1400" dirty="0">
                <a:latin typeface="+mn-lt"/>
                <a:ea typeface="Cambria Math" panose="02040503050406030204" pitchFamily="18" charset="0"/>
              </a:endParaRPr>
            </a:p>
            <a:p>
              <a:pPr defTabSz="914400"/>
              <a:r>
                <a:rPr kumimoji="0" lang="en-US" altLang="ja-JP" sz="1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  </a:t>
              </a:r>
              <a:r>
                <a:rPr kumimoji="0" lang="en-US" altLang="ja-JP" sz="1400" i="1" dirty="0">
                  <a:latin typeface="Symbol" panose="05050102010706020507" pitchFamily="18" charset="2"/>
                  <a:ea typeface="Cambria Math" panose="02040503050406030204" pitchFamily="18" charset="0"/>
                </a:rPr>
                <a:t>e</a:t>
              </a:r>
              <a:r>
                <a:rPr kumimoji="0" lang="en-US" altLang="ja-JP" sz="1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: </a:t>
              </a:r>
              <a:r>
                <a:rPr kumimoji="0" lang="en-US" altLang="ja-JP" sz="1400" dirty="0">
                  <a:latin typeface="+mn-lt"/>
                  <a:ea typeface="Cambria Math" panose="02040503050406030204" pitchFamily="18" charset="0"/>
                </a:rPr>
                <a:t>emissivity, -</a:t>
              </a:r>
            </a:p>
          </p:txBody>
        </p:sp>
        <p:sp>
          <p:nvSpPr>
            <p:cNvPr id="36" name="Rectangle 201">
              <a:extLst>
                <a:ext uri="{FF2B5EF4-FFF2-40B4-BE49-F238E27FC236}">
                  <a16:creationId xmlns:a16="http://schemas.microsoft.com/office/drawing/2014/main" id="{7A91931C-DCF3-4C0B-B065-2D8767561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5403" y="1173066"/>
              <a:ext cx="1285968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kumimoji="0" lang="en-US" altLang="ja-JP" sz="1400" u="sng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Subscripts</a:t>
              </a:r>
            </a:p>
            <a:p>
              <a:pPr defTabSz="914400"/>
              <a:r>
                <a:rPr kumimoji="0" lang="en-US" altLang="ja-JP" sz="14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  eff </a:t>
              </a:r>
              <a:r>
                <a:rPr kumimoji="0" lang="en-US" altLang="ja-JP" sz="1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: </a:t>
              </a:r>
              <a:r>
                <a:rPr kumimoji="0" lang="en-US" altLang="ja-JP" sz="1400" dirty="0">
                  <a:latin typeface="+mn-lt"/>
                  <a:ea typeface="Cambria Math" panose="02040503050406030204" pitchFamily="18" charset="0"/>
                  <a:cs typeface="Times New Roman" panose="02020603050405020304" pitchFamily="18" charset="0"/>
                </a:rPr>
                <a:t>effective       </a:t>
              </a:r>
              <a:r>
                <a:rPr kumimoji="0" lang="en-US" altLang="ja-JP" sz="14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  </a:t>
              </a:r>
              <a:endParaRPr kumimoji="0" lang="en-US" altLang="ja-JP" sz="1400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  <a:p>
              <a:pPr defTabSz="914400"/>
              <a:r>
                <a:rPr kumimoji="0" lang="en-US" altLang="ja-JP" sz="14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  s</a:t>
              </a:r>
              <a:r>
                <a:rPr kumimoji="0" lang="en-US" altLang="ja-JP" sz="1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: </a:t>
              </a:r>
              <a:r>
                <a:rPr kumimoji="0" lang="en-US" altLang="ja-JP" sz="1400" dirty="0">
                  <a:latin typeface="+mn-lt"/>
                  <a:ea typeface="Cambria Math" panose="02040503050406030204" pitchFamily="18" charset="0"/>
                  <a:cs typeface="Times New Roman" panose="02020603050405020304" pitchFamily="18" charset="0"/>
                </a:rPr>
                <a:t>sample</a:t>
              </a:r>
            </a:p>
            <a:p>
              <a:r>
                <a:rPr kumimoji="0" lang="en-US" altLang="ja-JP" sz="14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  </a:t>
              </a:r>
              <a:r>
                <a:rPr kumimoji="0" lang="en-US" altLang="ja-JP" sz="1400" i="1" dirty="0" err="1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sh</a:t>
              </a:r>
              <a:r>
                <a:rPr kumimoji="0" lang="en-US" altLang="ja-JP" sz="1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: </a:t>
              </a:r>
              <a:r>
                <a:rPr kumimoji="0" lang="en-US" altLang="ja-JP" sz="1400" dirty="0">
                  <a:latin typeface="+mn-lt"/>
                  <a:ea typeface="Cambria Math" panose="02040503050406030204" pitchFamily="18" charset="0"/>
                  <a:cs typeface="Times New Roman" panose="02020603050405020304" pitchFamily="18" charset="0"/>
                </a:rPr>
                <a:t>shield</a:t>
              </a: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937BA8DE-23F2-4CDC-AEB0-4A603FE69A68}"/>
                </a:ext>
              </a:extLst>
            </p:cNvPr>
            <p:cNvSpPr/>
            <p:nvPr/>
          </p:nvSpPr>
          <p:spPr>
            <a:xfrm>
              <a:off x="4730193" y="1138217"/>
              <a:ext cx="2953878" cy="927353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579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857250" y="345439"/>
            <a:ext cx="9952990" cy="731521"/>
          </a:xfrm>
        </p:spPr>
        <p:txBody>
          <a:bodyPr anchor="b" anchorCtr="0">
            <a:noAutofit/>
          </a:bodyPr>
          <a:lstStyle/>
          <a:p>
            <a:r>
              <a:rPr kumimoji="1" lang="en-US" altLang="ja-JP" sz="3800" dirty="0"/>
              <a:t>Defining equations – Major error source (2/2)</a:t>
            </a:r>
            <a:endParaRPr kumimoji="1" lang="ja-JP" altLang="en-US" sz="3800" dirty="0"/>
          </a:p>
        </p:txBody>
      </p:sp>
      <p:sp>
        <p:nvSpPr>
          <p:cNvPr id="9" name="Rectangle 201">
            <a:extLst>
              <a:ext uri="{FF2B5EF4-FFF2-40B4-BE49-F238E27FC236}">
                <a16:creationId xmlns:a16="http://schemas.microsoft.com/office/drawing/2014/main" id="{B9800EF7-9E84-4999-A890-D2CD20F26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5085" y="6072208"/>
            <a:ext cx="34244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Test configuration</a:t>
            </a:r>
            <a:endParaRPr kumimoji="0" lang="ja-JP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C524B29-D116-47DB-91AF-9BD36469E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568" y="2246631"/>
            <a:ext cx="3252602" cy="3911213"/>
          </a:xfrm>
          <a:prstGeom prst="rect">
            <a:avLst/>
          </a:prstGeom>
        </p:spPr>
      </p:pic>
      <p:sp>
        <p:nvSpPr>
          <p:cNvPr id="19" name="Rectangle 201">
            <a:extLst>
              <a:ext uri="{FF2B5EF4-FFF2-40B4-BE49-F238E27FC236}">
                <a16:creationId xmlns:a16="http://schemas.microsoft.com/office/drawing/2014/main" id="{EA31D1D2-6877-4E2C-A43E-4122C986D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99" y="1254147"/>
            <a:ext cx="54627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defTabSz="914400">
              <a:buFont typeface="Wingdings" panose="05000000000000000000" pitchFamily="2" charset="2"/>
              <a:buChar char="n"/>
            </a:pPr>
            <a:r>
              <a:rPr kumimoji="0" lang="en-US" altLang="ja-JP" sz="2200" b="1" dirty="0">
                <a:latin typeface="+mn-lt"/>
              </a:rPr>
              <a:t>Heat leak (measured in the heat leak test)</a:t>
            </a:r>
            <a:endParaRPr kumimoji="0" lang="ja-JP" altLang="ja-JP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506CAD1-BAA8-4253-B886-AC3AEEAAEA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1" t="-1246" r="7567" b="-14077"/>
          <a:stretch/>
        </p:blipFill>
        <p:spPr>
          <a:xfrm>
            <a:off x="207059" y="1658691"/>
            <a:ext cx="5934788" cy="500155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1AC3F110-5E69-438D-BF9C-C44C6101E30D}"/>
              </a:ext>
            </a:extLst>
          </p:cNvPr>
          <p:cNvSpPr/>
          <p:nvPr/>
        </p:nvSpPr>
        <p:spPr>
          <a:xfrm>
            <a:off x="1148723" y="1679011"/>
            <a:ext cx="615170" cy="37524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矢印: 折線 33">
            <a:extLst>
              <a:ext uri="{FF2B5EF4-FFF2-40B4-BE49-F238E27FC236}">
                <a16:creationId xmlns:a16="http://schemas.microsoft.com/office/drawing/2014/main" id="{250E2404-66E1-4909-8D6E-3EE959FD07F5}"/>
              </a:ext>
            </a:extLst>
          </p:cNvPr>
          <p:cNvSpPr/>
          <p:nvPr/>
        </p:nvSpPr>
        <p:spPr>
          <a:xfrm flipV="1">
            <a:off x="1348508" y="2054255"/>
            <a:ext cx="435705" cy="61555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FF505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Rectangle 201">
            <a:extLst>
              <a:ext uri="{FF2B5EF4-FFF2-40B4-BE49-F238E27FC236}">
                <a16:creationId xmlns:a16="http://schemas.microsoft.com/office/drawing/2014/main" id="{BA62BF7B-E279-4859-8EAB-A353F9F76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6558" y="2237742"/>
            <a:ext cx="5392162" cy="6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16000" indent="-216000" defTabSz="914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kumimoji="0" lang="en-US" altLang="ja-JP" sz="2000" u="sng" dirty="0">
                <a:solidFill>
                  <a:srgbClr val="FF0000"/>
                </a:solidFill>
                <a:latin typeface="+mn-lt"/>
              </a:rPr>
              <a:t>Conduction heat transfer by residual gas</a:t>
            </a:r>
          </a:p>
          <a:p>
            <a:pPr marL="216000" indent="-216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kumimoji="0" lang="en-US" altLang="ja-JP" sz="2000" u="sng" dirty="0">
                <a:solidFill>
                  <a:srgbClr val="FF0000"/>
                </a:solidFill>
                <a:latin typeface="+mn-lt"/>
              </a:rPr>
              <a:t>Via Kevlar</a:t>
            </a:r>
            <a:r>
              <a:rPr kumimoji="0" lang="en-US" altLang="ja-JP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r>
              <a:rPr kumimoji="0" lang="en-US" altLang="ja-JP" sz="2000" u="sng" dirty="0">
                <a:solidFill>
                  <a:srgbClr val="FF0000"/>
                </a:solidFill>
                <a:latin typeface="+mn-lt"/>
              </a:rPr>
              <a:t> threads and lead wires</a:t>
            </a:r>
            <a:endParaRPr kumimoji="0" lang="ja-JP" altLang="ja-JP" sz="2000" b="0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3" name="左中かっこ 2">
            <a:extLst>
              <a:ext uri="{FF2B5EF4-FFF2-40B4-BE49-F238E27FC236}">
                <a16:creationId xmlns:a16="http://schemas.microsoft.com/office/drawing/2014/main" id="{75DD2501-16DE-4011-A90B-1E8387A43692}"/>
              </a:ext>
            </a:extLst>
          </p:cNvPr>
          <p:cNvSpPr/>
          <p:nvPr/>
        </p:nvSpPr>
        <p:spPr>
          <a:xfrm>
            <a:off x="1912878" y="2265287"/>
            <a:ext cx="182880" cy="5400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Rectangle 201">
            <a:extLst>
              <a:ext uri="{FF2B5EF4-FFF2-40B4-BE49-F238E27FC236}">
                <a16:creationId xmlns:a16="http://schemas.microsoft.com/office/drawing/2014/main" id="{B29E187F-5D24-4554-A91A-25C73970C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66" y="3084378"/>
            <a:ext cx="7955962" cy="165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defTabSz="91440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kumimoji="0" lang="en-US" altLang="ja-JP" sz="2000" b="0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Q</a:t>
            </a:r>
            <a:r>
              <a:rPr kumimoji="0" lang="en-US" altLang="ja-JP" sz="2000" b="0" i="1" u="none" strike="noStrike" cap="none" normalizeH="0" baseline="-1000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leak</a:t>
            </a: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kumimoji="0" lang="en-US" altLang="ja-JP" sz="2000" dirty="0">
                <a:solidFill>
                  <a:srgbClr val="0000FF"/>
                </a:solidFill>
                <a:latin typeface="+mn-lt"/>
              </a:rPr>
              <a:t>is</a:t>
            </a: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 determined according to a preliminary heat leak test</a:t>
            </a: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.</a:t>
            </a:r>
          </a:p>
          <a:p>
            <a:pPr marL="540000" indent="-216000" defTabSz="914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kumimoji="0" lang="en-US" altLang="ja-JP" sz="2000" dirty="0">
                <a:latin typeface="+mn-lt"/>
              </a:rPr>
              <a:t>Same configuration and temperatures as for emissivity measurements.</a:t>
            </a:r>
          </a:p>
          <a:p>
            <a:pPr marL="540000" indent="-216000" defTabSz="914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Low emissivity referen</a:t>
            </a:r>
            <a:r>
              <a:rPr kumimoji="0" lang="en-US" altLang="ja-JP" sz="2000" dirty="0">
                <a:latin typeface="+mn-lt"/>
              </a:rPr>
              <a:t>ce sample is used (</a:t>
            </a:r>
            <a:r>
              <a:rPr kumimoji="0" lang="en-US" altLang="ja-JP" sz="2000" i="1" dirty="0" err="1">
                <a:latin typeface="Symbol" panose="05050102010706020507" pitchFamily="18" charset="2"/>
              </a:rPr>
              <a:t>e</a:t>
            </a:r>
            <a:r>
              <a:rPr kumimoji="0" lang="en-US" altLang="ja-JP" sz="2000" i="1" baseline="-10000" dirty="0" err="1">
                <a:latin typeface="+mn-lt"/>
              </a:rPr>
              <a:t>ref</a:t>
            </a:r>
            <a:r>
              <a:rPr kumimoji="0" lang="en-US" altLang="ja-JP" sz="2000" dirty="0">
                <a:latin typeface="+mn-lt"/>
              </a:rPr>
              <a:t> &lt; 0.025).</a:t>
            </a:r>
          </a:p>
          <a:p>
            <a:pPr marL="540000" indent="-216000" defTabSz="9144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kumimoji="0" lang="en-US" altLang="ja-JP" sz="2000" u="sng" dirty="0">
                <a:latin typeface="+mn-lt"/>
              </a:rPr>
              <a:t>The value of </a:t>
            </a:r>
            <a:r>
              <a:rPr kumimoji="0" lang="en-US" altLang="ja-JP" sz="2000" i="1" u="sng" dirty="0" err="1">
                <a:latin typeface="Symbol" panose="05050102010706020507" pitchFamily="18" charset="2"/>
              </a:rPr>
              <a:t>e</a:t>
            </a:r>
            <a:r>
              <a:rPr kumimoji="0" lang="en-US" altLang="ja-JP" sz="2000" i="1" u="sng" baseline="-10000" dirty="0" err="1">
                <a:latin typeface="+mn-lt"/>
              </a:rPr>
              <a:t>ref</a:t>
            </a:r>
            <a:r>
              <a:rPr kumimoji="0" lang="en-US" altLang="ja-JP" sz="2000" u="sng" dirty="0">
                <a:latin typeface="+mn-lt"/>
              </a:rPr>
              <a:t> should be in the range from 0 to 0.025, but not identified</a:t>
            </a:r>
            <a:r>
              <a:rPr kumimoji="0" lang="en-US" altLang="ja-JP" sz="2000" dirty="0">
                <a:latin typeface="+mn-lt"/>
              </a:rPr>
              <a:t> at various cryogenic temperatures.</a:t>
            </a:r>
          </a:p>
        </p:txBody>
      </p:sp>
      <p:sp>
        <p:nvSpPr>
          <p:cNvPr id="41" name="左矢印 7">
            <a:extLst>
              <a:ext uri="{FF2B5EF4-FFF2-40B4-BE49-F238E27FC236}">
                <a16:creationId xmlns:a16="http://schemas.microsoft.com/office/drawing/2014/main" id="{75F4DAC7-1183-4A3F-BD8E-BD13CFA7D035}"/>
              </a:ext>
            </a:extLst>
          </p:cNvPr>
          <p:cNvSpPr/>
          <p:nvPr/>
        </p:nvSpPr>
        <p:spPr>
          <a:xfrm rot="16200000">
            <a:off x="3616216" y="4734517"/>
            <a:ext cx="329521" cy="546186"/>
          </a:xfrm>
          <a:prstGeom prst="leftArrow">
            <a:avLst/>
          </a:prstGeom>
          <a:solidFill>
            <a:schemeClr val="accent6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156C9ED6-ACFC-425E-9422-985291ADFD58}"/>
              </a:ext>
            </a:extLst>
          </p:cNvPr>
          <p:cNvSpPr/>
          <p:nvPr/>
        </p:nvSpPr>
        <p:spPr>
          <a:xfrm>
            <a:off x="457088" y="5315871"/>
            <a:ext cx="7723127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rgbClr val="00B050"/>
            </a:solidFill>
          </a:ln>
        </p:spPr>
        <p:txBody>
          <a:bodyPr wrap="square" lIns="108000" rIns="108000">
            <a:spAutoFit/>
          </a:bodyPr>
          <a:lstStyle/>
          <a:p>
            <a:pPr>
              <a:buSzPct val="90000"/>
            </a:pPr>
            <a:r>
              <a:rPr lang="en-US" altLang="ja-JP" sz="2400" b="1" dirty="0">
                <a:solidFill>
                  <a:srgbClr val="0000FF"/>
                </a:solidFill>
                <a:latin typeface="Calibri" panose="020F0502020204030204" pitchFamily="34" charset="0"/>
              </a:rPr>
              <a:t>The uncertainty of </a:t>
            </a:r>
            <a:r>
              <a:rPr lang="en-US" altLang="ja-JP" sz="2400" b="1" i="1" dirty="0" err="1">
                <a:solidFill>
                  <a:srgbClr val="0000FF"/>
                </a:solidFill>
                <a:latin typeface="Symbol" panose="05050102010706020507" pitchFamily="18" charset="2"/>
              </a:rPr>
              <a:t>e</a:t>
            </a:r>
            <a:r>
              <a:rPr lang="en-US" altLang="ja-JP" sz="2400" b="1" i="1" baseline="-10000" dirty="0" err="1">
                <a:solidFill>
                  <a:srgbClr val="0000FF"/>
                </a:solidFill>
                <a:latin typeface="Calibri" panose="020F0502020204030204" pitchFamily="34" charset="0"/>
              </a:rPr>
              <a:t>ref</a:t>
            </a:r>
            <a:r>
              <a:rPr lang="en-US" altLang="ja-JP" sz="2400" b="1" i="1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400" b="1" dirty="0">
                <a:solidFill>
                  <a:srgbClr val="0000FF"/>
                </a:solidFill>
                <a:latin typeface="Calibri" panose="020F0502020204030204" pitchFamily="34" charset="0"/>
              </a:rPr>
              <a:t>should be considered in the error of </a:t>
            </a:r>
            <a:r>
              <a:rPr lang="en-US" altLang="ja-JP" sz="2400" b="1" i="1" dirty="0" err="1">
                <a:solidFill>
                  <a:srgbClr val="0000FF"/>
                </a:solidFill>
                <a:latin typeface="Symbol" panose="05050102010706020507" pitchFamily="18" charset="2"/>
              </a:rPr>
              <a:t>e</a:t>
            </a:r>
            <a:r>
              <a:rPr lang="en-US" altLang="ja-JP" sz="2400" b="1" i="1" baseline="-10000" dirty="0" err="1">
                <a:solidFill>
                  <a:srgbClr val="0000FF"/>
                </a:solidFill>
                <a:latin typeface="Calibri" panose="020F0502020204030204" pitchFamily="34" charset="0"/>
              </a:rPr>
              <a:t>s</a:t>
            </a:r>
            <a:r>
              <a:rPr lang="en-US" altLang="ja-JP" sz="2400" b="1" dirty="0">
                <a:solidFill>
                  <a:srgbClr val="0000FF"/>
                </a:solidFill>
                <a:latin typeface="Calibri" panose="020F0502020204030204" pitchFamily="34" charset="0"/>
              </a:rPr>
              <a:t>: </a:t>
            </a:r>
            <a:r>
              <a:rPr lang="en-US" altLang="ja-JP" sz="2400" b="1" u="sng" dirty="0">
                <a:solidFill>
                  <a:srgbClr val="0000FF"/>
                </a:solidFill>
                <a:latin typeface="Calibri" panose="020F0502020204030204" pitchFamily="34" charset="0"/>
              </a:rPr>
              <a:t>+0.025 at maximum</a:t>
            </a:r>
            <a:r>
              <a:rPr lang="en-US" altLang="ja-JP" sz="2400" b="1" dirty="0">
                <a:solidFill>
                  <a:srgbClr val="0000FF"/>
                </a:solidFill>
                <a:latin typeface="Calibri" panose="020F0502020204030204" pitchFamily="34" charset="0"/>
              </a:rPr>
              <a:t>.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F328174-BD47-42EF-A009-1F60B13D2898}"/>
              </a:ext>
            </a:extLst>
          </p:cNvPr>
          <p:cNvGrpSpPr/>
          <p:nvPr/>
        </p:nvGrpSpPr>
        <p:grpSpPr>
          <a:xfrm>
            <a:off x="9463462" y="3984364"/>
            <a:ext cx="2390343" cy="1475589"/>
            <a:chOff x="9463462" y="3984364"/>
            <a:chExt cx="2390343" cy="1475589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9287E382-590D-481B-940C-C94A901892A5}"/>
                </a:ext>
              </a:extLst>
            </p:cNvPr>
            <p:cNvSpPr/>
            <p:nvPr/>
          </p:nvSpPr>
          <p:spPr>
            <a:xfrm>
              <a:off x="9711700" y="3984364"/>
              <a:ext cx="580380" cy="504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Rectangle 201">
              <a:extLst>
                <a:ext uri="{FF2B5EF4-FFF2-40B4-BE49-F238E27FC236}">
                  <a16:creationId xmlns:a16="http://schemas.microsoft.com/office/drawing/2014/main" id="{7992EC16-D35D-4606-A5B4-781A6DDAE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3462" y="4949867"/>
              <a:ext cx="856872" cy="27699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/>
              <a:r>
                <a:rPr kumimoji="0" lang="en-US" altLang="ja-JP" b="0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Q</a:t>
              </a:r>
              <a:r>
                <a:rPr kumimoji="0" lang="en-US" altLang="ja-JP" b="0" i="1" u="none" strike="noStrike" cap="none" normalizeH="0" baseline="-10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rad,ref</a:t>
              </a:r>
              <a:endParaRPr kumimoji="0" lang="ja-JP" altLang="ja-JP" b="0" i="1" u="none" strike="noStrike" cap="none" normalizeH="0" baseline="-100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4" name="Rectangle 201">
              <a:extLst>
                <a:ext uri="{FF2B5EF4-FFF2-40B4-BE49-F238E27FC236}">
                  <a16:creationId xmlns:a16="http://schemas.microsoft.com/office/drawing/2014/main" id="{FD1991B4-D060-48F4-ACB8-50DA99AA0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2260" y="4336831"/>
              <a:ext cx="856872" cy="27699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/>
              <a:r>
                <a:rPr kumimoji="0" lang="en-US" altLang="ja-JP" b="0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Q</a:t>
              </a:r>
              <a:r>
                <a:rPr kumimoji="0" lang="en-US" altLang="ja-JP" i="1" baseline="-10000" dirty="0" err="1">
                  <a:latin typeface="+mn-lt"/>
                </a:rPr>
                <a:t>H</a:t>
              </a:r>
              <a:r>
                <a:rPr kumimoji="0" lang="en-US" altLang="ja-JP" b="0" i="1" u="none" strike="noStrike" cap="none" normalizeH="0" baseline="-10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,ref</a:t>
              </a:r>
              <a:endParaRPr kumimoji="0" lang="ja-JP" altLang="ja-JP" b="0" i="1" u="none" strike="noStrike" cap="none" normalizeH="0" baseline="-100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5" name="Rectangle 201">
              <a:extLst>
                <a:ext uri="{FF2B5EF4-FFF2-40B4-BE49-F238E27FC236}">
                  <a16:creationId xmlns:a16="http://schemas.microsoft.com/office/drawing/2014/main" id="{05A29D02-2C9B-49ED-A64A-D7C6EF783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8203" y="4868021"/>
              <a:ext cx="1415602" cy="5919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/>
              <a:r>
                <a:rPr kumimoji="0" lang="en-US" altLang="ja-JP" dirty="0">
                  <a:latin typeface="+mn-lt"/>
                </a:rPr>
                <a:t>Ref. sample</a:t>
              </a:r>
            </a:p>
            <a:p>
              <a:pPr algn="ctr" defTabSz="914400"/>
              <a:r>
                <a:rPr kumimoji="0" lang="en-US" altLang="ja-JP" i="1" dirty="0" err="1">
                  <a:latin typeface="+mn-lt"/>
                </a:rPr>
                <a:t>T</a:t>
              </a:r>
              <a:r>
                <a:rPr kumimoji="0" lang="en-US" altLang="ja-JP" i="1" baseline="-10000" dirty="0" err="1">
                  <a:latin typeface="+mn-lt"/>
                </a:rPr>
                <a:t>ref</a:t>
              </a:r>
              <a:r>
                <a:rPr kumimoji="0" lang="en-US" altLang="ja-JP" i="1" dirty="0">
                  <a:latin typeface="+mn-lt"/>
                </a:rPr>
                <a:t>, </a:t>
              </a:r>
              <a:r>
                <a:rPr kumimoji="0" lang="en-US" altLang="ja-JP" i="1" dirty="0" err="1">
                  <a:latin typeface="+mn-lt"/>
                </a:rPr>
                <a:t>A</a:t>
              </a:r>
              <a:r>
                <a:rPr kumimoji="0" lang="en-US" altLang="ja-JP" i="1" baseline="-10000" dirty="0" err="1">
                  <a:latin typeface="+mn-lt"/>
                </a:rPr>
                <a:t>ref</a:t>
              </a:r>
              <a:r>
                <a:rPr kumimoji="0" lang="en-US" altLang="ja-JP" i="1" dirty="0">
                  <a:latin typeface="+mn-lt"/>
                </a:rPr>
                <a:t>, </a:t>
              </a:r>
              <a:r>
                <a:rPr kumimoji="0" lang="en-US" altLang="ja-JP" i="1" dirty="0" err="1">
                  <a:latin typeface="Symbol" panose="05050102010706020507" pitchFamily="18" charset="2"/>
                </a:rPr>
                <a:t>e</a:t>
              </a:r>
              <a:r>
                <a:rPr kumimoji="0" lang="en-US" altLang="ja-JP" i="1" baseline="-10000" dirty="0" err="1">
                  <a:latin typeface="+mn-lt"/>
                </a:rPr>
                <a:t>ref</a:t>
              </a:r>
              <a:endParaRPr kumimoji="0" lang="en-US" altLang="ja-JP" i="1" baseline="-10000" dirty="0">
                <a:latin typeface="+mn-lt"/>
              </a:endParaRPr>
            </a:p>
            <a:p>
              <a:pPr algn="ctr" defTabSz="914400"/>
              <a:endParaRPr kumimoji="0" lang="ja-JP" altLang="ja-JP" b="0" i="1" u="none" strike="noStrike" cap="none" normalizeH="0" baseline="-100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4A45586-77E1-4AE2-A428-DD7C4255FE5E}"/>
              </a:ext>
            </a:extLst>
          </p:cNvPr>
          <p:cNvGrpSpPr/>
          <p:nvPr/>
        </p:nvGrpSpPr>
        <p:grpSpPr>
          <a:xfrm>
            <a:off x="6480314" y="1139786"/>
            <a:ext cx="5718955" cy="927353"/>
            <a:chOff x="6480314" y="1139786"/>
            <a:chExt cx="5718955" cy="927353"/>
          </a:xfrm>
        </p:grpSpPr>
        <p:sp>
          <p:nvSpPr>
            <p:cNvPr id="14" name="Rectangle 201">
              <a:extLst>
                <a:ext uri="{FF2B5EF4-FFF2-40B4-BE49-F238E27FC236}">
                  <a16:creationId xmlns:a16="http://schemas.microsoft.com/office/drawing/2014/main" id="{2735E730-E3F3-4777-B250-82D947C3B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2626" y="1149013"/>
              <a:ext cx="3159074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kumimoji="0" lang="en-US" altLang="ja-JP" sz="1400" u="sng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Symbols</a:t>
              </a:r>
            </a:p>
            <a:p>
              <a:pPr defTabSz="914400"/>
              <a:r>
                <a:rPr kumimoji="0" lang="en-US" altLang="ja-JP" sz="1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  A </a:t>
              </a:r>
              <a:r>
                <a:rPr kumimoji="0" lang="en-US" altLang="ja-JP" sz="1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: </a:t>
              </a:r>
              <a:r>
                <a:rPr kumimoji="0" lang="en-US" altLang="ja-JP" sz="1400" dirty="0">
                  <a:latin typeface="+mn-lt"/>
                  <a:ea typeface="Cambria Math" panose="02040503050406030204" pitchFamily="18" charset="0"/>
                </a:rPr>
                <a:t>area, m</a:t>
              </a:r>
              <a:r>
                <a:rPr kumimoji="0" lang="en-US" altLang="ja-JP" sz="1400" baseline="30000" dirty="0">
                  <a:latin typeface="+mn-lt"/>
                  <a:ea typeface="Cambria Math" panose="02040503050406030204" pitchFamily="18" charset="0"/>
                </a:rPr>
                <a:t>2         </a:t>
              </a:r>
              <a:r>
                <a:rPr kumimoji="0" lang="en-US" altLang="ja-JP" sz="1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Q </a:t>
              </a:r>
              <a:r>
                <a:rPr kumimoji="0" lang="en-US" altLang="ja-JP" sz="1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: </a:t>
              </a:r>
              <a:r>
                <a:rPr kumimoji="0" lang="en-US" altLang="ja-JP" sz="1400" dirty="0">
                  <a:latin typeface="+mn-lt"/>
                  <a:ea typeface="Cambria Math" panose="02040503050406030204" pitchFamily="18" charset="0"/>
                </a:rPr>
                <a:t>heat transfer rate, W</a:t>
              </a:r>
            </a:p>
            <a:p>
              <a:pPr defTabSz="914400"/>
              <a:r>
                <a:rPr kumimoji="0" lang="en-US" altLang="ja-JP" sz="1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  T</a:t>
              </a:r>
              <a:r>
                <a:rPr kumimoji="0" lang="en-US" altLang="ja-JP" sz="1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: </a:t>
              </a:r>
              <a:r>
                <a:rPr kumimoji="0" lang="en-US" altLang="ja-JP" sz="1400" dirty="0">
                  <a:latin typeface="+mn-lt"/>
                  <a:ea typeface="Cambria Math" panose="02040503050406030204" pitchFamily="18" charset="0"/>
                </a:rPr>
                <a:t>temperature, K          </a:t>
              </a:r>
              <a:r>
                <a:rPr kumimoji="0" lang="en-US" altLang="ja-JP" sz="1400" i="1" dirty="0">
                  <a:latin typeface="Symbol" panose="05050102010706020507" pitchFamily="18" charset="2"/>
                  <a:ea typeface="Cambria Math" panose="02040503050406030204" pitchFamily="18" charset="0"/>
                </a:rPr>
                <a:t>e</a:t>
              </a:r>
              <a:r>
                <a:rPr kumimoji="0" lang="en-US" altLang="ja-JP" sz="1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: </a:t>
              </a:r>
              <a:r>
                <a:rPr kumimoji="0" lang="en-US" altLang="ja-JP" sz="1400" dirty="0">
                  <a:latin typeface="+mn-lt"/>
                  <a:ea typeface="Cambria Math" panose="02040503050406030204" pitchFamily="18" charset="0"/>
                </a:rPr>
                <a:t>emissivity, -</a:t>
              </a:r>
            </a:p>
            <a:p>
              <a:pPr defTabSz="914400"/>
              <a:r>
                <a:rPr kumimoji="0" lang="en-US" altLang="ja-JP" sz="1400" i="1" dirty="0">
                  <a:latin typeface="Symbol" panose="05050102010706020507" pitchFamily="18" charset="2"/>
                  <a:ea typeface="Cambria Math" panose="02040503050406030204" pitchFamily="18" charset="0"/>
                </a:rPr>
                <a:t>   s </a:t>
              </a:r>
              <a:r>
                <a:rPr kumimoji="0" lang="en-US" altLang="ja-JP" sz="1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: </a:t>
              </a:r>
              <a:r>
                <a:rPr kumimoji="0" lang="en-US" altLang="ja-JP" sz="1400" dirty="0">
                  <a:latin typeface="+mn-lt"/>
                  <a:ea typeface="Cambria Math" panose="02040503050406030204" pitchFamily="18" charset="0"/>
                </a:rPr>
                <a:t>Stefan-Boltzmann constant, W/m</a:t>
              </a:r>
              <a:r>
                <a:rPr kumimoji="0" lang="en-US" altLang="ja-JP" sz="1400" baseline="30000" dirty="0">
                  <a:latin typeface="+mn-lt"/>
                  <a:ea typeface="Cambria Math" panose="02040503050406030204" pitchFamily="18" charset="0"/>
                </a:rPr>
                <a:t>2</a:t>
              </a:r>
              <a:r>
                <a:rPr kumimoji="0" lang="en-US" altLang="ja-JP" sz="1400" dirty="0">
                  <a:latin typeface="+mn-lt"/>
                  <a:ea typeface="Cambria Math" panose="02040503050406030204" pitchFamily="18" charset="0"/>
                </a:rPr>
                <a:t>K</a:t>
              </a:r>
              <a:r>
                <a:rPr kumimoji="0" lang="en-US" altLang="ja-JP" sz="1400" baseline="30000" dirty="0">
                  <a:latin typeface="+mn-lt"/>
                  <a:ea typeface="Cambria Math" panose="02040503050406030204" pitchFamily="18" charset="0"/>
                </a:rPr>
                <a:t>4</a:t>
              </a:r>
            </a:p>
          </p:txBody>
        </p:sp>
        <p:sp>
          <p:nvSpPr>
            <p:cNvPr id="36" name="Rectangle 201">
              <a:extLst>
                <a:ext uri="{FF2B5EF4-FFF2-40B4-BE49-F238E27FC236}">
                  <a16:creationId xmlns:a16="http://schemas.microsoft.com/office/drawing/2014/main" id="{7A91931C-DCF3-4C0B-B065-2D8767561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1700" y="1172163"/>
              <a:ext cx="2487569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kumimoji="0" lang="en-US" altLang="ja-JP" sz="1400" u="sng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Subscripts</a:t>
              </a:r>
            </a:p>
            <a:p>
              <a:pPr defTabSz="914400"/>
              <a:r>
                <a:rPr kumimoji="0" lang="en-US" altLang="ja-JP" sz="14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  H</a:t>
              </a:r>
              <a:r>
                <a:rPr kumimoji="0" lang="en-US" altLang="ja-JP" sz="1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: </a:t>
              </a:r>
              <a:r>
                <a:rPr kumimoji="0" lang="en-US" altLang="ja-JP" sz="1400" dirty="0">
                  <a:latin typeface="+mn-lt"/>
                  <a:ea typeface="Cambria Math" panose="02040503050406030204" pitchFamily="18" charset="0"/>
                  <a:cs typeface="Times New Roman" panose="02020603050405020304" pitchFamily="18" charset="0"/>
                </a:rPr>
                <a:t>heater            </a:t>
              </a:r>
              <a:r>
                <a:rPr kumimoji="0" lang="en-US" altLang="ja-JP" sz="14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leak</a:t>
              </a:r>
              <a:r>
                <a:rPr kumimoji="0" lang="en-US" altLang="ja-JP" sz="1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: </a:t>
              </a:r>
              <a:r>
                <a:rPr kumimoji="0" lang="en-US" altLang="ja-JP" sz="1400" dirty="0">
                  <a:latin typeface="+mn-lt"/>
                  <a:ea typeface="Cambria Math" panose="02040503050406030204" pitchFamily="18" charset="0"/>
                  <a:cs typeface="Times New Roman" panose="02020603050405020304" pitchFamily="18" charset="0"/>
                </a:rPr>
                <a:t>leak              </a:t>
              </a:r>
              <a:r>
                <a:rPr kumimoji="0" lang="en-US" altLang="ja-JP" sz="14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   </a:t>
              </a:r>
            </a:p>
            <a:p>
              <a:pPr defTabSz="914400"/>
              <a:r>
                <a:rPr kumimoji="0" lang="en-US" altLang="ja-JP" sz="14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  rad</a:t>
              </a:r>
              <a:r>
                <a:rPr kumimoji="0" lang="en-US" altLang="ja-JP" sz="1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: </a:t>
              </a:r>
              <a:r>
                <a:rPr kumimoji="0" lang="en-US" altLang="ja-JP" sz="1400" dirty="0">
                  <a:latin typeface="+mn-lt"/>
                  <a:ea typeface="Cambria Math" panose="02040503050406030204" pitchFamily="18" charset="0"/>
                  <a:cs typeface="Times New Roman" panose="02020603050405020304" pitchFamily="18" charset="0"/>
                </a:rPr>
                <a:t>radiation     </a:t>
              </a:r>
              <a:r>
                <a:rPr kumimoji="0" lang="en-US" altLang="ja-JP" sz="14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ref</a:t>
              </a:r>
              <a:r>
                <a:rPr kumimoji="0" lang="en-US" altLang="ja-JP" sz="1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: </a:t>
              </a:r>
              <a:r>
                <a:rPr kumimoji="0" lang="en-US" altLang="ja-JP" sz="1400" dirty="0">
                  <a:latin typeface="+mn-lt"/>
                  <a:ea typeface="Cambria Math" panose="02040503050406030204" pitchFamily="18" charset="0"/>
                  <a:cs typeface="Times New Roman" panose="02020603050405020304" pitchFamily="18" charset="0"/>
                </a:rPr>
                <a:t>reference            </a:t>
              </a:r>
            </a:p>
            <a:p>
              <a:pPr defTabSz="914400"/>
              <a:r>
                <a:rPr kumimoji="0" lang="en-US" altLang="ja-JP" sz="1400" i="1" dirty="0">
                  <a:latin typeface="+mn-lt"/>
                  <a:ea typeface="Cambria Math" panose="02040503050406030204" pitchFamily="18" charset="0"/>
                  <a:cs typeface="Times New Roman" panose="02020603050405020304" pitchFamily="18" charset="0"/>
                </a:rPr>
                <a:t>   </a:t>
              </a:r>
              <a:r>
                <a:rPr kumimoji="0" lang="en-US" altLang="ja-JP" sz="1400" i="1" dirty="0" err="1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sh</a:t>
              </a:r>
              <a:r>
                <a:rPr kumimoji="0" lang="en-US" altLang="ja-JP" sz="1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: </a:t>
              </a:r>
              <a:r>
                <a:rPr kumimoji="0" lang="en-US" altLang="ja-JP" sz="1400" dirty="0" err="1">
                  <a:latin typeface="+mn-lt"/>
                  <a:ea typeface="Cambria Math" panose="02040503050406030204" pitchFamily="18" charset="0"/>
                  <a:cs typeface="Times New Roman" panose="02020603050405020304" pitchFamily="18" charset="0"/>
                </a:rPr>
                <a:t>sheild</a:t>
              </a:r>
              <a:endParaRPr kumimoji="0" lang="en-US" altLang="ja-JP" sz="1400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918E8146-C171-4298-AAA5-BEBD49FE9495}"/>
                </a:ext>
              </a:extLst>
            </p:cNvPr>
            <p:cNvSpPr/>
            <p:nvPr/>
          </p:nvSpPr>
          <p:spPr>
            <a:xfrm>
              <a:off x="6480314" y="1139786"/>
              <a:ext cx="5671046" cy="927353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123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2E5E1086-1E65-49A6-B5D3-4B2D204D76E3}"/>
              </a:ext>
            </a:extLst>
          </p:cNvPr>
          <p:cNvGrpSpPr/>
          <p:nvPr/>
        </p:nvGrpSpPr>
        <p:grpSpPr>
          <a:xfrm>
            <a:off x="6705844" y="1523537"/>
            <a:ext cx="5311140" cy="4405190"/>
            <a:chOff x="6705844" y="1523537"/>
            <a:chExt cx="5311140" cy="4405190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91B118F1-3ED4-4CAA-8F1F-59B237A612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17" t="9830" r="39380" b="7927"/>
            <a:stretch/>
          </p:blipFill>
          <p:spPr>
            <a:xfrm>
              <a:off x="6705844" y="1523537"/>
              <a:ext cx="5311140" cy="4405190"/>
            </a:xfrm>
            <a:prstGeom prst="rect">
              <a:avLst/>
            </a:prstGeom>
          </p:spPr>
        </p:pic>
        <p:sp>
          <p:nvSpPr>
            <p:cNvPr id="23" name="Rectangle 201">
              <a:extLst>
                <a:ext uri="{FF2B5EF4-FFF2-40B4-BE49-F238E27FC236}">
                  <a16:creationId xmlns:a16="http://schemas.microsoft.com/office/drawing/2014/main" id="{B771CC7F-62E9-4F34-AC5E-F00486D33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4648" y="5623270"/>
              <a:ext cx="3424437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/>
              <a:r>
                <a:rPr kumimoji="0" lang="en-US" altLang="ja-JP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Sample temperature [K]</a:t>
              </a:r>
              <a:endParaRPr kumimoji="0" lang="ja-JP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4" name="Rectangle 201">
              <a:extLst>
                <a:ext uri="{FF2B5EF4-FFF2-40B4-BE49-F238E27FC236}">
                  <a16:creationId xmlns:a16="http://schemas.microsoft.com/office/drawing/2014/main" id="{BA516832-E0BA-4DFF-97B3-D8EF0EC48A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189003" y="3097256"/>
              <a:ext cx="3424437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/>
              <a:r>
                <a:rPr kumimoji="0" lang="en-US" altLang="ja-JP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Sample emissivity [-]</a:t>
              </a:r>
              <a:endParaRPr kumimoji="0" lang="ja-JP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857250" y="345439"/>
            <a:ext cx="9952990" cy="731521"/>
          </a:xfrm>
        </p:spPr>
        <p:txBody>
          <a:bodyPr anchor="b" anchorCtr="0">
            <a:noAutofit/>
          </a:bodyPr>
          <a:lstStyle/>
          <a:p>
            <a:r>
              <a:rPr kumimoji="1" lang="en-US" altLang="ja-JP" sz="3800" dirty="0"/>
              <a:t>Result and discussion 1: </a:t>
            </a:r>
            <a:r>
              <a:rPr kumimoji="1" lang="en-US" altLang="ja-JP" sz="3800" dirty="0">
                <a:solidFill>
                  <a:srgbClr val="0000FF"/>
                </a:solidFill>
              </a:rPr>
              <a:t>Flat surface with coatings</a:t>
            </a:r>
            <a:endParaRPr kumimoji="1" lang="ja-JP" altLang="en-US" sz="3800" dirty="0">
              <a:solidFill>
                <a:srgbClr val="0000FF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234AD58-7C81-4BFB-8E0C-10F8A5EC089E}"/>
              </a:ext>
            </a:extLst>
          </p:cNvPr>
          <p:cNvSpPr/>
          <p:nvPr/>
        </p:nvSpPr>
        <p:spPr>
          <a:xfrm>
            <a:off x="243840" y="1395258"/>
            <a:ext cx="6464298" cy="2303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SzPct val="90000"/>
              <a:buFont typeface="Wingdings" panose="05000000000000000000" pitchFamily="2" charset="2"/>
              <a:buChar char="Ø"/>
            </a:pPr>
            <a:r>
              <a:rPr lang="en-US" altLang="ja-JP" sz="2200" dirty="0">
                <a:latin typeface="Calibri" panose="020F0502020204030204" pitchFamily="34" charset="0"/>
              </a:rPr>
              <a:t>The emissivity of flat surface</a:t>
            </a:r>
          </a:p>
          <a:p>
            <a:pPr algn="l">
              <a:buSzPct val="90000"/>
            </a:pPr>
            <a:r>
              <a:rPr lang="en-US" altLang="ja-JP" sz="2200" dirty="0">
                <a:solidFill>
                  <a:srgbClr val="FF0000"/>
                </a:solidFill>
                <a:latin typeface="Calibri" panose="020F0502020204030204" pitchFamily="34" charset="0"/>
              </a:rPr>
              <a:t>             </a:t>
            </a:r>
            <a:r>
              <a:rPr lang="en-US" altLang="ja-JP" sz="2200" u="sng" dirty="0">
                <a:solidFill>
                  <a:srgbClr val="FF0000"/>
                </a:solidFill>
                <a:latin typeface="Calibri" panose="020F0502020204030204" pitchFamily="34" charset="0"/>
              </a:rPr>
              <a:t>Decrease significantly with temperature</a:t>
            </a:r>
            <a:r>
              <a:rPr lang="en-US" altLang="ja-JP" sz="2200" dirty="0">
                <a:latin typeface="Calibri" panose="020F0502020204030204" pitchFamily="34" charset="0"/>
              </a:rPr>
              <a:t>.</a:t>
            </a:r>
          </a:p>
          <a:p>
            <a:pPr marL="342900" indent="-342900" algn="l">
              <a:spcBef>
                <a:spcPts val="800"/>
              </a:spcBef>
              <a:buSzPct val="90000"/>
              <a:buFont typeface="Wingdings" panose="05000000000000000000" pitchFamily="2" charset="2"/>
              <a:buChar char="Ø"/>
            </a:pPr>
            <a:r>
              <a:rPr lang="en-US" altLang="ja-JP" sz="2200" dirty="0">
                <a:latin typeface="Calibri" panose="020F0502020204030204" pitchFamily="34" charset="0"/>
              </a:rPr>
              <a:t>CNT500-Flat</a:t>
            </a:r>
          </a:p>
          <a:p>
            <a:pPr marL="540000" indent="-216000" algn="l">
              <a:spcBef>
                <a:spcPts val="3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ja-JP" sz="2200" u="sng" dirty="0">
                <a:solidFill>
                  <a:srgbClr val="0000FF"/>
                </a:solidFill>
                <a:latin typeface="Calibri" panose="020F0502020204030204" pitchFamily="34" charset="0"/>
              </a:rPr>
              <a:t>Highest emissivity due to the large thickness </a:t>
            </a:r>
            <a:r>
              <a:rPr lang="en-US" altLang="ja-JP" sz="2200" dirty="0">
                <a:latin typeface="Calibri" panose="020F0502020204030204" pitchFamily="34" charset="0"/>
              </a:rPr>
              <a:t>of CNT coating.</a:t>
            </a:r>
          </a:p>
          <a:p>
            <a:pPr marL="540000" indent="-216000" algn="l">
              <a:spcBef>
                <a:spcPts val="3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ja-JP" sz="2200" u="sng" dirty="0">
                <a:latin typeface="Calibri" panose="020F0502020204030204" pitchFamily="34" charset="0"/>
              </a:rPr>
              <a:t>Emissivity decreased at temperatures below 50K</a:t>
            </a:r>
            <a:r>
              <a:rPr lang="en-US" altLang="ja-JP" sz="2200" dirty="0">
                <a:latin typeface="Calibri" panose="020F0502020204030204" pitchFamily="34" charset="0"/>
              </a:rPr>
              <a:t>.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A942EE0-CD3C-4A62-ADCA-17D669D9FB5D}"/>
              </a:ext>
            </a:extLst>
          </p:cNvPr>
          <p:cNvGrpSpPr/>
          <p:nvPr/>
        </p:nvGrpSpPr>
        <p:grpSpPr>
          <a:xfrm>
            <a:off x="8033107" y="1154205"/>
            <a:ext cx="2895140" cy="969695"/>
            <a:chOff x="7650248" y="1154205"/>
            <a:chExt cx="2895140" cy="969695"/>
          </a:xfrm>
        </p:grpSpPr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89EABB31-36B4-477A-86F7-09D6FB916D0F}"/>
                </a:ext>
              </a:extLst>
            </p:cNvPr>
            <p:cNvSpPr/>
            <p:nvPr/>
          </p:nvSpPr>
          <p:spPr>
            <a:xfrm>
              <a:off x="7841673" y="1523537"/>
              <a:ext cx="1256145" cy="600363"/>
            </a:xfrm>
            <a:custGeom>
              <a:avLst/>
              <a:gdLst>
                <a:gd name="connsiteX0" fmla="*/ 1256145 w 1256145"/>
                <a:gd name="connsiteY0" fmla="*/ 0 h 600363"/>
                <a:gd name="connsiteX1" fmla="*/ 618836 w 1256145"/>
                <a:gd name="connsiteY1" fmla="*/ 120073 h 600363"/>
                <a:gd name="connsiteX2" fmla="*/ 0 w 1256145"/>
                <a:gd name="connsiteY2" fmla="*/ 600363 h 60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6145" h="600363">
                  <a:moveTo>
                    <a:pt x="1256145" y="0"/>
                  </a:moveTo>
                  <a:cubicBezTo>
                    <a:pt x="1042169" y="10006"/>
                    <a:pt x="828193" y="20013"/>
                    <a:pt x="618836" y="120073"/>
                  </a:cubicBezTo>
                  <a:cubicBezTo>
                    <a:pt x="409479" y="220133"/>
                    <a:pt x="204739" y="410248"/>
                    <a:pt x="0" y="600363"/>
                  </a:cubicBezTo>
                </a:path>
              </a:pathLst>
            </a:custGeom>
            <a:noFill/>
            <a:ln w="69850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7F02BC4B-F116-4AA5-BA53-DCCDFD566996}"/>
                </a:ext>
              </a:extLst>
            </p:cNvPr>
            <p:cNvSpPr/>
            <p:nvPr/>
          </p:nvSpPr>
          <p:spPr>
            <a:xfrm>
              <a:off x="7650248" y="1154205"/>
              <a:ext cx="28951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buSzPct val="90000"/>
              </a:pPr>
              <a:r>
                <a:rPr lang="en-US" altLang="ja-JP" dirty="0">
                  <a:solidFill>
                    <a:srgbClr val="FF0000"/>
                  </a:solidFill>
                  <a:latin typeface="Calibri" panose="020F0502020204030204" pitchFamily="34" charset="0"/>
                </a:rPr>
                <a:t>Decrease with temperature</a:t>
              </a:r>
            </a:p>
          </p:txBody>
        </p:sp>
      </p:grpSp>
      <p:sp>
        <p:nvSpPr>
          <p:cNvPr id="8" name="左矢印 7">
            <a:extLst>
              <a:ext uri="{FF2B5EF4-FFF2-40B4-BE49-F238E27FC236}">
                <a16:creationId xmlns:a16="http://schemas.microsoft.com/office/drawing/2014/main" id="{D8BE0371-DB37-40F5-8204-A3A88486020A}"/>
              </a:ext>
            </a:extLst>
          </p:cNvPr>
          <p:cNvSpPr/>
          <p:nvPr/>
        </p:nvSpPr>
        <p:spPr>
          <a:xfrm>
            <a:off x="11119383" y="1990302"/>
            <a:ext cx="390092" cy="267196"/>
          </a:xfrm>
          <a:prstGeom prst="leftArrow">
            <a:avLst/>
          </a:prstGeom>
          <a:solidFill>
            <a:schemeClr val="accent4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4CFFA77-0731-4C7D-8597-4A123BD07FB5}"/>
              </a:ext>
            </a:extLst>
          </p:cNvPr>
          <p:cNvSpPr/>
          <p:nvPr/>
        </p:nvSpPr>
        <p:spPr>
          <a:xfrm>
            <a:off x="243840" y="4583454"/>
            <a:ext cx="63161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buSzPct val="90000"/>
              <a:buFont typeface="Wingdings" panose="05000000000000000000" pitchFamily="2" charset="2"/>
              <a:buChar char="Ø"/>
            </a:pPr>
            <a:r>
              <a:rPr lang="en-US" altLang="ja-JP" sz="2200" dirty="0">
                <a:latin typeface="Calibri" panose="020F0502020204030204" pitchFamily="34" charset="0"/>
              </a:rPr>
              <a:t>Tough Black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r>
              <a:rPr lang="en-US" altLang="ja-JP" sz="2200" dirty="0">
                <a:latin typeface="Calibri" panose="020F0502020204030204" pitchFamily="34" charset="0"/>
              </a:rPr>
              <a:t> had relatively high emissivity for its thickness of only 20</a:t>
            </a:r>
            <a:r>
              <a:rPr lang="en-US" altLang="ja-JP" sz="2200" dirty="0">
                <a:latin typeface="Symbol" panose="05050102010706020507" pitchFamily="18" charset="2"/>
              </a:rPr>
              <a:t>m</a:t>
            </a:r>
            <a:r>
              <a:rPr lang="en-US" altLang="ja-JP" sz="2200" dirty="0">
                <a:latin typeface="Calibri" panose="020F0502020204030204" pitchFamily="34" charset="0"/>
              </a:rPr>
              <a:t>m. 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92575FCE-5548-47A1-A28E-5102701C8101}"/>
              </a:ext>
            </a:extLst>
          </p:cNvPr>
          <p:cNvGrpSpPr/>
          <p:nvPr/>
        </p:nvGrpSpPr>
        <p:grpSpPr>
          <a:xfrm>
            <a:off x="1829810" y="3682559"/>
            <a:ext cx="4367794" cy="769441"/>
            <a:chOff x="1829810" y="3810375"/>
            <a:chExt cx="4367794" cy="769441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1C3B66F3-456D-4A8D-83B8-493FAFD659B8}"/>
                </a:ext>
              </a:extLst>
            </p:cNvPr>
            <p:cNvSpPr/>
            <p:nvPr/>
          </p:nvSpPr>
          <p:spPr>
            <a:xfrm>
              <a:off x="2338304" y="3810375"/>
              <a:ext cx="3859300" cy="769441"/>
            </a:xfrm>
            <a:prstGeom prst="rect">
              <a:avLst/>
            </a:prstGeom>
            <a:ln w="19050">
              <a:solidFill>
                <a:srgbClr val="0000FF"/>
              </a:solidFill>
            </a:ln>
          </p:spPr>
          <p:txBody>
            <a:bodyPr wrap="square">
              <a:spAutoFit/>
            </a:bodyPr>
            <a:lstStyle/>
            <a:p>
              <a:pPr algn="l">
                <a:buSzPct val="90000"/>
              </a:pPr>
              <a:r>
                <a:rPr lang="en-US" altLang="ja-JP" sz="2200" dirty="0">
                  <a:latin typeface="Calibri" panose="020F0502020204030204" pitchFamily="34" charset="0"/>
                </a:rPr>
                <a:t>Influence of wavelengths longer than the coating thickness.</a:t>
              </a:r>
            </a:p>
          </p:txBody>
        </p:sp>
        <p:sp>
          <p:nvSpPr>
            <p:cNvPr id="12" name="矢印: 折線 11">
              <a:extLst>
                <a:ext uri="{FF2B5EF4-FFF2-40B4-BE49-F238E27FC236}">
                  <a16:creationId xmlns:a16="http://schemas.microsoft.com/office/drawing/2014/main" id="{8349FD87-AB23-4387-B9A2-F5679B78F083}"/>
                </a:ext>
              </a:extLst>
            </p:cNvPr>
            <p:cNvSpPr/>
            <p:nvPr/>
          </p:nvSpPr>
          <p:spPr>
            <a:xfrm rot="16200000">
              <a:off x="1895389" y="3764538"/>
              <a:ext cx="364979" cy="496137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chemeClr val="accent5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56281F52-AFDC-42CE-9C1F-814E03E83364}"/>
              </a:ext>
            </a:extLst>
          </p:cNvPr>
          <p:cNvGrpSpPr/>
          <p:nvPr/>
        </p:nvGrpSpPr>
        <p:grpSpPr>
          <a:xfrm>
            <a:off x="1281461" y="5333231"/>
            <a:ext cx="3293994" cy="803100"/>
            <a:chOff x="1467804" y="3791526"/>
            <a:chExt cx="5425559" cy="449736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77500CE0-F245-4AB0-B8E4-1C32B40DF292}"/>
                </a:ext>
              </a:extLst>
            </p:cNvPr>
            <p:cNvSpPr/>
            <p:nvPr/>
          </p:nvSpPr>
          <p:spPr>
            <a:xfrm>
              <a:off x="2338304" y="3810375"/>
              <a:ext cx="4555059" cy="430887"/>
            </a:xfrm>
            <a:prstGeom prst="rect">
              <a:avLst/>
            </a:prstGeom>
            <a:ln w="19050"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l">
                <a:buSzPct val="90000"/>
              </a:pPr>
              <a:r>
                <a:rPr lang="en-US" altLang="ja-JP" sz="2200" dirty="0">
                  <a:latin typeface="Calibri" panose="020F0502020204030204" pitchFamily="34" charset="0"/>
                </a:rPr>
                <a:t>Due to the complex texture at its surface.</a:t>
              </a:r>
            </a:p>
          </p:txBody>
        </p:sp>
        <p:sp>
          <p:nvSpPr>
            <p:cNvPr id="16" name="矢印: 折線 15">
              <a:extLst>
                <a:ext uri="{FF2B5EF4-FFF2-40B4-BE49-F238E27FC236}">
                  <a16:creationId xmlns:a16="http://schemas.microsoft.com/office/drawing/2014/main" id="{3C090A3A-2D5A-4A54-87DD-428C995313B5}"/>
                </a:ext>
              </a:extLst>
            </p:cNvPr>
            <p:cNvSpPr/>
            <p:nvPr/>
          </p:nvSpPr>
          <p:spPr>
            <a:xfrm rot="16200000">
              <a:off x="1775198" y="3484132"/>
              <a:ext cx="255715" cy="870504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chemeClr val="accent6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79D2A516-E378-45C7-AEB0-BFDC14858CF0}"/>
              </a:ext>
            </a:extLst>
          </p:cNvPr>
          <p:cNvGrpSpPr/>
          <p:nvPr/>
        </p:nvGrpSpPr>
        <p:grpSpPr>
          <a:xfrm>
            <a:off x="4748175" y="5007072"/>
            <a:ext cx="1935397" cy="1230824"/>
            <a:chOff x="4575455" y="5134888"/>
            <a:chExt cx="1935397" cy="1230824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BA5F7B74-BD2E-47A4-9952-B9CE26426F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7728" r="13668"/>
            <a:stretch/>
          </p:blipFill>
          <p:spPr>
            <a:xfrm>
              <a:off x="4575455" y="5165410"/>
              <a:ext cx="1754959" cy="1200302"/>
            </a:xfrm>
            <a:prstGeom prst="rect">
              <a:avLst/>
            </a:prstGeom>
          </p:spPr>
        </p:pic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13453380-45A1-4D6C-B593-04ADA7459F53}"/>
                </a:ext>
              </a:extLst>
            </p:cNvPr>
            <p:cNvSpPr/>
            <p:nvPr/>
          </p:nvSpPr>
          <p:spPr>
            <a:xfrm>
              <a:off x="4846176" y="5134888"/>
              <a:ext cx="16646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000" algn="l">
                <a:buSzPct val="90000"/>
              </a:pPr>
              <a:r>
                <a:rPr lang="en-US" altLang="ja-JP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©</a:t>
              </a:r>
              <a:r>
                <a:rPr lang="en-US" altLang="ja-JP" sz="1200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Ebina</a:t>
              </a:r>
              <a:r>
                <a:rPr lang="en-US" altLang="ja-JP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 Denka Kogyo</a:t>
              </a:r>
            </a:p>
          </p:txBody>
        </p:sp>
      </p:grpSp>
      <p:sp>
        <p:nvSpPr>
          <p:cNvPr id="20" name="Rectangle 201">
            <a:extLst>
              <a:ext uri="{FF2B5EF4-FFF2-40B4-BE49-F238E27FC236}">
                <a16:creationId xmlns:a16="http://schemas.microsoft.com/office/drawing/2014/main" id="{8B116CAA-6042-4C26-90ED-2D511BC1D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4648" y="5961152"/>
            <a:ext cx="342443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Emissivity measurement results </a:t>
            </a:r>
            <a:r>
              <a:rPr kumimoji="0" lang="en-US" altLang="ja-JP" sz="2000" dirty="0">
                <a:latin typeface="+mn-lt"/>
              </a:rPr>
              <a:t>(</a:t>
            </a: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flat surface with coatings).</a:t>
            </a:r>
            <a:endParaRPr kumimoji="0" lang="ja-JP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CA5119F9-928D-447B-9C99-B5B630217E1E}"/>
              </a:ext>
            </a:extLst>
          </p:cNvPr>
          <p:cNvCxnSpPr/>
          <p:nvPr/>
        </p:nvCxnSpPr>
        <p:spPr>
          <a:xfrm>
            <a:off x="847418" y="1970638"/>
            <a:ext cx="252000" cy="0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左矢印 7">
            <a:extLst>
              <a:ext uri="{FF2B5EF4-FFF2-40B4-BE49-F238E27FC236}">
                <a16:creationId xmlns:a16="http://schemas.microsoft.com/office/drawing/2014/main" id="{D90B64FF-1755-41CE-A356-E90951B26ED8}"/>
              </a:ext>
            </a:extLst>
          </p:cNvPr>
          <p:cNvSpPr/>
          <p:nvPr/>
        </p:nvSpPr>
        <p:spPr>
          <a:xfrm>
            <a:off x="11119383" y="2810139"/>
            <a:ext cx="390092" cy="267196"/>
          </a:xfrm>
          <a:prstGeom prst="leftArrow">
            <a:avLst/>
          </a:prstGeom>
          <a:solidFill>
            <a:schemeClr val="accent6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142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540E257-26C5-4F11-9E1F-E140210C9402}"/>
              </a:ext>
            </a:extLst>
          </p:cNvPr>
          <p:cNvGrpSpPr/>
          <p:nvPr/>
        </p:nvGrpSpPr>
        <p:grpSpPr>
          <a:xfrm>
            <a:off x="6965742" y="1319453"/>
            <a:ext cx="5076166" cy="4292550"/>
            <a:chOff x="6965742" y="1319453"/>
            <a:chExt cx="5076166" cy="4292550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50631A49-DC2B-44E8-89FB-57E9145A91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80" t="9798" r="38973" b="8221"/>
            <a:stretch/>
          </p:blipFill>
          <p:spPr>
            <a:xfrm>
              <a:off x="6982790" y="1415845"/>
              <a:ext cx="5059118" cy="4196158"/>
            </a:xfrm>
            <a:prstGeom prst="rect">
              <a:avLst/>
            </a:prstGeom>
          </p:spPr>
        </p:pic>
        <p:sp>
          <p:nvSpPr>
            <p:cNvPr id="4" name="Rectangle 201">
              <a:extLst>
                <a:ext uri="{FF2B5EF4-FFF2-40B4-BE49-F238E27FC236}">
                  <a16:creationId xmlns:a16="http://schemas.microsoft.com/office/drawing/2014/main" id="{16D0DF29-B007-4FDF-AF72-071B5E816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1710" y="5324546"/>
              <a:ext cx="3424437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/>
              <a:r>
                <a:rPr kumimoji="0" lang="en-US" altLang="ja-JP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Sample temperature [K]</a:t>
              </a:r>
              <a:endParaRPr kumimoji="0" lang="ja-JP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9" name="Rectangle 201">
              <a:extLst>
                <a:ext uri="{FF2B5EF4-FFF2-40B4-BE49-F238E27FC236}">
                  <a16:creationId xmlns:a16="http://schemas.microsoft.com/office/drawing/2014/main" id="{839214BB-DC7E-49A5-A695-0DEB8E6E41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392023" y="2893172"/>
              <a:ext cx="3424437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/>
              <a:r>
                <a:rPr kumimoji="0" lang="en-US" altLang="ja-JP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Sample emissivity [-]</a:t>
              </a:r>
              <a:endParaRPr kumimoji="0" lang="ja-JP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857250" y="345439"/>
            <a:ext cx="11501898" cy="731521"/>
          </a:xfrm>
        </p:spPr>
        <p:txBody>
          <a:bodyPr anchor="b" anchorCtr="0">
            <a:noAutofit/>
          </a:bodyPr>
          <a:lstStyle/>
          <a:p>
            <a:r>
              <a:rPr kumimoji="1" lang="en-US" altLang="ja-JP" sz="3800" dirty="0"/>
              <a:t>Result and discussion 2: </a:t>
            </a:r>
            <a:r>
              <a:rPr kumimoji="1" lang="en-US" altLang="ja-JP" sz="3800" dirty="0">
                <a:solidFill>
                  <a:srgbClr val="0000FF"/>
                </a:solidFill>
              </a:rPr>
              <a:t>Open honeycomb</a:t>
            </a:r>
            <a:endParaRPr kumimoji="1" lang="ja-JP" altLang="en-US" sz="3800" dirty="0">
              <a:solidFill>
                <a:srgbClr val="0000FF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31D4367-89F9-4559-956C-D47E38A5588D}"/>
              </a:ext>
            </a:extLst>
          </p:cNvPr>
          <p:cNvSpPr/>
          <p:nvPr/>
        </p:nvSpPr>
        <p:spPr>
          <a:xfrm>
            <a:off x="243840" y="1395258"/>
            <a:ext cx="6464298" cy="1926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l">
              <a:buSzPct val="90000"/>
              <a:buFont typeface="Wingdings" panose="05000000000000000000" pitchFamily="2" charset="2"/>
              <a:buChar char="Ø"/>
            </a:pPr>
            <a:r>
              <a:rPr lang="en-US" altLang="ja-JP" sz="2200" dirty="0">
                <a:latin typeface="Calibri" panose="020F0502020204030204" pitchFamily="34" charset="0"/>
              </a:rPr>
              <a:t>The emissivity of open honeycomb</a:t>
            </a:r>
          </a:p>
          <a:p>
            <a:pPr algn="l">
              <a:buSzPct val="90000"/>
            </a:pPr>
            <a:r>
              <a:rPr lang="en-US" altLang="ja-JP" sz="2200" dirty="0">
                <a:solidFill>
                  <a:srgbClr val="FF0000"/>
                </a:solidFill>
                <a:latin typeface="Calibri" panose="020F0502020204030204" pitchFamily="34" charset="0"/>
              </a:rPr>
              <a:t>             </a:t>
            </a:r>
            <a:r>
              <a:rPr lang="en-US" altLang="ja-JP" sz="2200" u="sng" dirty="0">
                <a:solidFill>
                  <a:srgbClr val="FF0000"/>
                </a:solidFill>
                <a:latin typeface="Calibri" panose="020F0502020204030204" pitchFamily="34" charset="0"/>
              </a:rPr>
              <a:t>Less dependent on temperature</a:t>
            </a:r>
            <a:r>
              <a:rPr lang="en-US" altLang="ja-JP" sz="2200" dirty="0">
                <a:latin typeface="Calibri" panose="020F0502020204030204" pitchFamily="34" charset="0"/>
              </a:rPr>
              <a:t>.</a:t>
            </a:r>
          </a:p>
          <a:p>
            <a:pPr marL="288000" indent="-288000" algn="l">
              <a:spcBef>
                <a:spcPts val="800"/>
              </a:spcBef>
              <a:buSzPct val="90000"/>
              <a:buFont typeface="Wingdings" panose="05000000000000000000" pitchFamily="2" charset="2"/>
              <a:buChar char="Ø"/>
            </a:pPr>
            <a:r>
              <a:rPr lang="en-US" altLang="ja-JP" sz="2200" dirty="0">
                <a:latin typeface="Calibri" panose="020F0502020204030204" pitchFamily="34" charset="0"/>
              </a:rPr>
              <a:t>AL-OH (w/o black plating)</a:t>
            </a:r>
          </a:p>
          <a:p>
            <a:pPr marL="468000" indent="-216000" algn="l">
              <a:spcBef>
                <a:spcPts val="3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ja-JP" sz="2200" dirty="0">
                <a:latin typeface="Calibri" panose="020F0502020204030204" pitchFamily="34" charset="0"/>
              </a:rPr>
              <a:t>Emissivity enhanced up to 0.5 even when the material surface emissivity is very low.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92C082A-F2FD-41B1-8A72-0BB4000B71E5}"/>
              </a:ext>
            </a:extLst>
          </p:cNvPr>
          <p:cNvSpPr/>
          <p:nvPr/>
        </p:nvSpPr>
        <p:spPr>
          <a:xfrm>
            <a:off x="194679" y="4335079"/>
            <a:ext cx="699270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l">
              <a:spcBef>
                <a:spcPts val="600"/>
              </a:spcBef>
              <a:buSzPct val="90000"/>
              <a:buFont typeface="Wingdings" panose="05000000000000000000" pitchFamily="2" charset="2"/>
              <a:buChar char="Ø"/>
            </a:pPr>
            <a:r>
              <a:rPr lang="en-US" altLang="ja-JP" sz="2200" dirty="0">
                <a:latin typeface="Calibri" panose="020F0502020204030204" pitchFamily="34" charset="0"/>
              </a:rPr>
              <a:t>TB-OH (w/ black plating)</a:t>
            </a:r>
          </a:p>
          <a:p>
            <a:pPr marL="468000" indent="-216000" algn="l"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ja-JP" sz="2200" dirty="0">
                <a:latin typeface="Calibri" panose="020F0502020204030204" pitchFamily="34" charset="0"/>
              </a:rPr>
              <a:t>Emissivity increased drastically by adding black plating. 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FDDD736-BA32-4494-8735-72F9B725F1D4}"/>
              </a:ext>
            </a:extLst>
          </p:cNvPr>
          <p:cNvGrpSpPr/>
          <p:nvPr/>
        </p:nvGrpSpPr>
        <p:grpSpPr>
          <a:xfrm>
            <a:off x="1276989" y="3323905"/>
            <a:ext cx="5431149" cy="816122"/>
            <a:chOff x="1276989" y="3766355"/>
            <a:chExt cx="5431149" cy="816122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354FE6D1-FF63-44A4-8163-085980A8DD65}"/>
                </a:ext>
              </a:extLst>
            </p:cNvPr>
            <p:cNvSpPr/>
            <p:nvPr/>
          </p:nvSpPr>
          <p:spPr>
            <a:xfrm>
              <a:off x="1773126" y="3813036"/>
              <a:ext cx="4935012" cy="769441"/>
            </a:xfrm>
            <a:prstGeom prst="rect">
              <a:avLst/>
            </a:prstGeom>
            <a:ln w="19050">
              <a:solidFill>
                <a:srgbClr val="0000FF"/>
              </a:solidFill>
            </a:ln>
          </p:spPr>
          <p:txBody>
            <a:bodyPr wrap="square">
              <a:spAutoFit/>
            </a:bodyPr>
            <a:lstStyle/>
            <a:p>
              <a:pPr algn="l">
                <a:buSzPct val="90000"/>
              </a:pPr>
              <a:r>
                <a:rPr lang="en-US" altLang="ja-JP" sz="2200" dirty="0">
                  <a:latin typeface="Calibri" panose="020F0502020204030204" pitchFamily="34" charset="0"/>
                </a:rPr>
                <a:t>Emissivity enhancing effect:</a:t>
              </a:r>
            </a:p>
            <a:p>
              <a:pPr algn="l">
                <a:buSzPct val="90000"/>
              </a:pPr>
              <a:r>
                <a:rPr lang="en-US" altLang="ja-JP" sz="2200" dirty="0">
                  <a:latin typeface="Calibri" panose="020F0502020204030204" pitchFamily="34" charset="0"/>
                </a:rPr>
                <a:t>      Specular reflection &gt; Diffuse reflection  </a:t>
              </a:r>
            </a:p>
          </p:txBody>
        </p:sp>
        <p:sp>
          <p:nvSpPr>
            <p:cNvPr id="10" name="矢印: 折線 9">
              <a:extLst>
                <a:ext uri="{FF2B5EF4-FFF2-40B4-BE49-F238E27FC236}">
                  <a16:creationId xmlns:a16="http://schemas.microsoft.com/office/drawing/2014/main" id="{87B9177C-D4B9-4E97-B49C-39E9E03F9E33}"/>
                </a:ext>
              </a:extLst>
            </p:cNvPr>
            <p:cNvSpPr/>
            <p:nvPr/>
          </p:nvSpPr>
          <p:spPr>
            <a:xfrm rot="16200000">
              <a:off x="1342568" y="3700776"/>
              <a:ext cx="364979" cy="496137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chemeClr val="accent5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DD06C6E6-A2EE-49E6-AE6F-7884E0B2C705}"/>
              </a:ext>
            </a:extLst>
          </p:cNvPr>
          <p:cNvCxnSpPr/>
          <p:nvPr/>
        </p:nvCxnSpPr>
        <p:spPr>
          <a:xfrm>
            <a:off x="847418" y="1970638"/>
            <a:ext cx="252000" cy="0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01">
            <a:extLst>
              <a:ext uri="{FF2B5EF4-FFF2-40B4-BE49-F238E27FC236}">
                <a16:creationId xmlns:a16="http://schemas.microsoft.com/office/drawing/2014/main" id="{DC687E37-AF00-4927-B055-0AC3E499A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1369" y="1915995"/>
            <a:ext cx="19572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w/ black plating</a:t>
            </a:r>
            <a:endParaRPr kumimoji="0" lang="ja-JP" altLang="ja-JP" sz="20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+mn-lt"/>
            </a:endParaRPr>
          </a:p>
        </p:txBody>
      </p:sp>
      <p:sp>
        <p:nvSpPr>
          <p:cNvPr id="23" name="Rectangle 201">
            <a:extLst>
              <a:ext uri="{FF2B5EF4-FFF2-40B4-BE49-F238E27FC236}">
                <a16:creationId xmlns:a16="http://schemas.microsoft.com/office/drawing/2014/main" id="{D0962584-6FA6-4152-9D51-B6106C458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5013" y="3352505"/>
            <a:ext cx="22380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w/o  black plating</a:t>
            </a:r>
            <a:endParaRPr kumimoji="0" lang="ja-JP" altLang="ja-JP" sz="2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24" name="左矢印 7">
            <a:extLst>
              <a:ext uri="{FF2B5EF4-FFF2-40B4-BE49-F238E27FC236}">
                <a16:creationId xmlns:a16="http://schemas.microsoft.com/office/drawing/2014/main" id="{35207778-8F56-444C-8134-53862613B1F0}"/>
              </a:ext>
            </a:extLst>
          </p:cNvPr>
          <p:cNvSpPr/>
          <p:nvPr/>
        </p:nvSpPr>
        <p:spPr>
          <a:xfrm rot="5400000">
            <a:off x="8864962" y="2282075"/>
            <a:ext cx="510457" cy="393852"/>
          </a:xfrm>
          <a:prstGeom prst="leftArrow">
            <a:avLst/>
          </a:prstGeom>
          <a:solidFill>
            <a:srgbClr val="FF66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Rectangle 201">
            <a:extLst>
              <a:ext uri="{FF2B5EF4-FFF2-40B4-BE49-F238E27FC236}">
                <a16:creationId xmlns:a16="http://schemas.microsoft.com/office/drawing/2014/main" id="{91CF18C8-32F1-449E-9908-ECA859C2A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551" y="5798596"/>
            <a:ext cx="342443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Emissivity measurement results </a:t>
            </a:r>
            <a:r>
              <a:rPr kumimoji="0" lang="en-US" altLang="ja-JP" sz="2000" dirty="0">
                <a:latin typeface="+mn-lt"/>
              </a:rPr>
              <a:t>(open honeycomb</a:t>
            </a: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).</a:t>
            </a:r>
            <a:endParaRPr kumimoji="0" lang="ja-JP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203CD20-D1A7-4DF0-A054-BC682B300D0A}"/>
              </a:ext>
            </a:extLst>
          </p:cNvPr>
          <p:cNvGrpSpPr/>
          <p:nvPr/>
        </p:nvGrpSpPr>
        <p:grpSpPr>
          <a:xfrm>
            <a:off x="300567" y="5294671"/>
            <a:ext cx="6796055" cy="830997"/>
            <a:chOff x="242692" y="5364121"/>
            <a:chExt cx="6796055" cy="830997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740E1BB7-2961-441B-8570-366B4E29DDE6}"/>
                </a:ext>
              </a:extLst>
            </p:cNvPr>
            <p:cNvSpPr/>
            <p:nvPr/>
          </p:nvSpPr>
          <p:spPr>
            <a:xfrm>
              <a:off x="242692" y="5364121"/>
              <a:ext cx="6796055" cy="8309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0">
              <a:solidFill>
                <a:srgbClr val="00B050"/>
              </a:solidFill>
            </a:ln>
          </p:spPr>
          <p:txBody>
            <a:bodyPr wrap="square" lIns="108000" rIns="108000">
              <a:spAutoFit/>
            </a:bodyPr>
            <a:lstStyle/>
            <a:p>
              <a:pPr>
                <a:buSzPct val="90000"/>
              </a:pPr>
              <a:r>
                <a:rPr lang="en-US" altLang="ja-JP" sz="2300" b="1" dirty="0">
                  <a:solidFill>
                    <a:srgbClr val="0000FF"/>
                  </a:solidFill>
                  <a:latin typeface="Calibri" panose="020F0502020204030204" pitchFamily="34" charset="0"/>
                </a:rPr>
                <a:t> Open honeycomb + black plating</a:t>
              </a:r>
            </a:p>
            <a:p>
              <a:pPr>
                <a:buSzPct val="90000"/>
              </a:pPr>
              <a:r>
                <a:rPr lang="en-US" altLang="ja-JP" sz="2300" b="1" dirty="0">
                  <a:solidFill>
                    <a:srgbClr val="0000FF"/>
                  </a:solidFill>
                  <a:latin typeface="Calibri" panose="020F0502020204030204" pitchFamily="34" charset="0"/>
                </a:rPr>
                <a:t>          Promising solution to achieving high emissivity! </a:t>
              </a:r>
            </a:p>
          </p:txBody>
        </p:sp>
        <p:sp>
          <p:nvSpPr>
            <p:cNvPr id="21" name="左矢印 7">
              <a:extLst>
                <a:ext uri="{FF2B5EF4-FFF2-40B4-BE49-F238E27FC236}">
                  <a16:creationId xmlns:a16="http://schemas.microsoft.com/office/drawing/2014/main" id="{096046D7-BC93-41D7-8E29-0BA81E2EA378}"/>
                </a:ext>
              </a:extLst>
            </p:cNvPr>
            <p:cNvSpPr/>
            <p:nvPr/>
          </p:nvSpPr>
          <p:spPr>
            <a:xfrm rot="10800000">
              <a:off x="601748" y="5799812"/>
              <a:ext cx="314493" cy="247029"/>
            </a:xfrm>
            <a:prstGeom prst="leftArrow">
              <a:avLst/>
            </a:prstGeom>
            <a:solidFill>
              <a:schemeClr val="accent4"/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251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857250" y="345439"/>
            <a:ext cx="9952990" cy="731521"/>
          </a:xfrm>
        </p:spPr>
        <p:txBody>
          <a:bodyPr anchor="b" anchorCtr="0">
            <a:noAutofit/>
          </a:bodyPr>
          <a:lstStyle/>
          <a:p>
            <a:r>
              <a:rPr lang="en-US" altLang="ja-JP" sz="3800" dirty="0"/>
              <a:t>Conclusions</a:t>
            </a:r>
            <a:endParaRPr kumimoji="1" lang="ja-JP" altLang="en-US" sz="3800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C2F3D40-ADC1-427C-B705-80C1F1A92EC7}"/>
              </a:ext>
            </a:extLst>
          </p:cNvPr>
          <p:cNvGrpSpPr/>
          <p:nvPr/>
        </p:nvGrpSpPr>
        <p:grpSpPr>
          <a:xfrm>
            <a:off x="857250" y="1349257"/>
            <a:ext cx="10646266" cy="4493538"/>
            <a:chOff x="857250" y="1349257"/>
            <a:chExt cx="10646266" cy="4493538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7D842D22-A5DC-4FDF-AE82-61F224B88EB1}"/>
                </a:ext>
              </a:extLst>
            </p:cNvPr>
            <p:cNvSpPr/>
            <p:nvPr/>
          </p:nvSpPr>
          <p:spPr>
            <a:xfrm>
              <a:off x="857250" y="1349257"/>
              <a:ext cx="10646266" cy="44935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n"/>
              </a:pPr>
              <a:r>
                <a:rPr lang="en-GB" altLang="ja-JP" sz="2600" dirty="0">
                  <a:solidFill>
                    <a:srgbClr val="000000"/>
                  </a:solidFill>
                  <a:ea typeface="ＭＳ 明朝" panose="02020609040205080304" pitchFamily="17" charset="-128"/>
                  <a:cs typeface="Times New Roman" panose="02020603050405020304" pitchFamily="18" charset="0"/>
                </a:rPr>
                <a:t>The emissivity was measured using calorimetric methods at 20-80K. </a:t>
              </a:r>
            </a:p>
            <a:p>
              <a:pPr algn="just">
                <a:spcAft>
                  <a:spcPts val="0"/>
                </a:spcAft>
              </a:pPr>
              <a:endParaRPr lang="en-GB" altLang="ja-JP" sz="2600" dirty="0">
                <a:solidFill>
                  <a:srgbClr val="000000"/>
                </a:solidFill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 marL="285750" indent="-285750" algn="just">
                <a:spcAft>
                  <a:spcPts val="0"/>
                </a:spcAft>
                <a:buFont typeface="Wingdings" panose="05000000000000000000" pitchFamily="2" charset="2"/>
                <a:buChar char="n"/>
              </a:pPr>
              <a:r>
                <a:rPr lang="en-GB" altLang="ja-JP" sz="2600" dirty="0">
                  <a:solidFill>
                    <a:srgbClr val="FF0000"/>
                  </a:solidFill>
                  <a:ea typeface="ＭＳ 明朝" panose="02020609040205080304" pitchFamily="17" charset="-128"/>
                  <a:cs typeface="Times New Roman" panose="02020603050405020304" pitchFamily="18" charset="0"/>
                </a:rPr>
                <a:t>Emissivity of flat surface with several kinds of black coatings </a:t>
              </a:r>
            </a:p>
            <a:p>
              <a:pPr marL="576000" indent="-216000" algn="just">
                <a:buFont typeface="Arial" panose="020B0604020202020204" pitchFamily="34" charset="0"/>
                <a:buChar char="•"/>
              </a:pPr>
              <a:r>
                <a:rPr lang="en-GB" altLang="ja-JP" sz="2600" dirty="0">
                  <a:solidFill>
                    <a:srgbClr val="000000"/>
                  </a:solidFill>
                  <a:ea typeface="ＭＳ 明朝" panose="02020609040205080304" pitchFamily="17" charset="-128"/>
                  <a:cs typeface="Times New Roman" panose="02020603050405020304" pitchFamily="18" charset="0"/>
                </a:rPr>
                <a:t>Strong dependence on temperature.</a:t>
              </a:r>
            </a:p>
            <a:p>
              <a:pPr marL="288000" algn="just"/>
              <a:r>
                <a:rPr lang="en-GB" altLang="ja-JP" sz="2600" dirty="0">
                  <a:solidFill>
                    <a:srgbClr val="000000"/>
                  </a:solidFill>
                  <a:ea typeface="ＭＳ 明朝" panose="02020609040205080304" pitchFamily="17" charset="-128"/>
                  <a:cs typeface="Times New Roman" panose="02020603050405020304" pitchFamily="18" charset="0"/>
                </a:rPr>
                <a:t>     - Decreased significantly with temperature. </a:t>
              </a:r>
            </a:p>
            <a:p>
              <a:pPr marL="285750" indent="-285750" algn="just">
                <a:spcAft>
                  <a:spcPts val="0"/>
                </a:spcAft>
                <a:buFont typeface="Wingdings" panose="05000000000000000000" pitchFamily="2" charset="2"/>
                <a:buChar char="n"/>
              </a:pPr>
              <a:endParaRPr lang="en-GB" altLang="ja-JP" sz="2600" dirty="0">
                <a:solidFill>
                  <a:srgbClr val="000000"/>
                </a:solidFill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 marL="285750" indent="-285750" algn="just">
                <a:spcAft>
                  <a:spcPts val="0"/>
                </a:spcAft>
                <a:buFont typeface="Wingdings" panose="05000000000000000000" pitchFamily="2" charset="2"/>
                <a:buChar char="n"/>
              </a:pPr>
              <a:r>
                <a:rPr lang="en-GB" altLang="ja-JP" sz="2600" dirty="0">
                  <a:solidFill>
                    <a:srgbClr val="0000FF"/>
                  </a:solidFill>
                  <a:ea typeface="ＭＳ 明朝" panose="02020609040205080304" pitchFamily="17" charset="-128"/>
                  <a:cs typeface="Times New Roman" panose="02020603050405020304" pitchFamily="18" charset="0"/>
                </a:rPr>
                <a:t>Emissivity of open honeycomb w/ or w/o black plating </a:t>
              </a:r>
            </a:p>
            <a:p>
              <a:pPr marL="576000" indent="-216000" algn="just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GB" altLang="ja-JP" sz="2600" dirty="0">
                  <a:solidFill>
                    <a:srgbClr val="000000"/>
                  </a:solidFill>
                  <a:ea typeface="ＭＳ 明朝" panose="02020609040205080304" pitchFamily="17" charset="-128"/>
                  <a:cs typeface="Times New Roman" panose="02020603050405020304" pitchFamily="18" charset="0"/>
                </a:rPr>
                <a:t>Less dependent on temperature. </a:t>
              </a:r>
            </a:p>
            <a:p>
              <a:pPr marL="576000" indent="-216000" algn="just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GB" altLang="ja-JP" sz="2600" dirty="0">
                  <a:solidFill>
                    <a:srgbClr val="000000"/>
                  </a:solidFill>
                  <a:ea typeface="ＭＳ 明朝" panose="02020609040205080304" pitchFamily="17" charset="-128"/>
                  <a:cs typeface="Times New Roman" panose="02020603050405020304" pitchFamily="18" charset="0"/>
                </a:rPr>
                <a:t>Enhanced up to 0.5 even without black coating, and 0.9 with black plating.</a:t>
              </a:r>
            </a:p>
            <a:p>
              <a:pPr marL="576000" indent="-216000" algn="just">
                <a:spcBef>
                  <a:spcPts val="3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GB" altLang="ja-JP" sz="2600" b="1" u="sng" dirty="0">
                  <a:solidFill>
                    <a:srgbClr val="000000"/>
                  </a:solidFill>
                  <a:ea typeface="ＭＳ 明朝" panose="02020609040205080304" pitchFamily="17" charset="-128"/>
                  <a:cs typeface="Times New Roman" panose="02020603050405020304" pitchFamily="18" charset="0"/>
                </a:rPr>
                <a:t>The combination of an open honeycomb and black plating</a:t>
              </a:r>
            </a:p>
            <a:p>
              <a:pPr marL="360000" algn="just">
                <a:spcAft>
                  <a:spcPts val="0"/>
                </a:spcAft>
              </a:pPr>
              <a:r>
                <a:rPr lang="en-GB" altLang="ja-JP" sz="2600" b="1" dirty="0">
                  <a:solidFill>
                    <a:srgbClr val="000000"/>
                  </a:solidFill>
                  <a:ea typeface="ＭＳ 明朝" panose="02020609040205080304" pitchFamily="17" charset="-128"/>
                  <a:cs typeface="Times New Roman" panose="02020603050405020304" pitchFamily="18" charset="0"/>
                </a:rPr>
                <a:t>             </a:t>
              </a:r>
              <a:r>
                <a:rPr lang="en-GB" altLang="ja-JP" sz="2600" b="1" u="sng" dirty="0">
                  <a:solidFill>
                    <a:srgbClr val="000000"/>
                  </a:solidFill>
                  <a:ea typeface="ＭＳ 明朝" panose="02020609040205080304" pitchFamily="17" charset="-128"/>
                  <a:cs typeface="Times New Roman" panose="02020603050405020304" pitchFamily="18" charset="0"/>
                </a:rPr>
                <a:t>Promising solution to achieving high emissivity</a:t>
              </a:r>
              <a:r>
                <a:rPr lang="en-GB" altLang="ja-JP" sz="2600" u="sng" dirty="0">
                  <a:solidFill>
                    <a:srgbClr val="000000"/>
                  </a:solidFill>
                  <a:ea typeface="ＭＳ 明朝" panose="02020609040205080304" pitchFamily="17" charset="-128"/>
                  <a:cs typeface="Times New Roman" panose="02020603050405020304" pitchFamily="18" charset="0"/>
                </a:rPr>
                <a:t>.</a:t>
              </a:r>
              <a:endParaRPr lang="ja-JP" altLang="ja-JP" sz="2600" u="sng" dirty="0">
                <a:solidFill>
                  <a:srgbClr val="000000"/>
                </a:solidFill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4" name="左矢印 7">
              <a:extLst>
                <a:ext uri="{FF2B5EF4-FFF2-40B4-BE49-F238E27FC236}">
                  <a16:creationId xmlns:a16="http://schemas.microsoft.com/office/drawing/2014/main" id="{CD0CC5D9-6A82-4CE3-8CF8-533F7E987CFD}"/>
                </a:ext>
              </a:extLst>
            </p:cNvPr>
            <p:cNvSpPr/>
            <p:nvPr/>
          </p:nvSpPr>
          <p:spPr>
            <a:xfrm rot="10800000">
              <a:off x="1828668" y="5497162"/>
              <a:ext cx="314493" cy="247029"/>
            </a:xfrm>
            <a:prstGeom prst="leftArrow">
              <a:avLst/>
            </a:prstGeom>
            <a:solidFill>
              <a:srgbClr val="6600FF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82210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title"/>
          </p:nvPr>
        </p:nvSpPr>
        <p:spPr>
          <a:xfrm>
            <a:off x="2392680" y="355600"/>
            <a:ext cx="9499600" cy="792480"/>
          </a:xfrm>
        </p:spPr>
        <p:txBody>
          <a:bodyPr>
            <a:noAutofit/>
          </a:bodyPr>
          <a:lstStyle/>
          <a:p>
            <a:r>
              <a:rPr kumimoji="1" lang="en-US" altLang="ja-JP" sz="4200" dirty="0">
                <a:latin typeface="Calibri" panose="020F0502020204030204" pitchFamily="34" charset="0"/>
                <a:cs typeface="Calibri" panose="020F0502020204030204" pitchFamily="34" charset="0"/>
              </a:rPr>
              <a:t>Contents</a:t>
            </a:r>
            <a:endParaRPr kumimoji="1" lang="ja-JP" altLang="en-US" sz="4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F23EEBF-4100-4042-9EED-3743C7D6DDAC}"/>
              </a:ext>
            </a:extLst>
          </p:cNvPr>
          <p:cNvSpPr txBox="1"/>
          <p:nvPr/>
        </p:nvSpPr>
        <p:spPr>
          <a:xfrm>
            <a:off x="3011978" y="1994130"/>
            <a:ext cx="678872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324000">
              <a:spcBef>
                <a:spcPts val="600"/>
              </a:spcBef>
              <a:buSzPct val="90000"/>
              <a:buFont typeface="Wingdings" panose="05000000000000000000" pitchFamily="2" charset="2"/>
              <a:buChar char="n"/>
            </a:pPr>
            <a:r>
              <a:rPr kumimoji="1" lang="en-US" altLang="ja-JP" sz="2800" dirty="0"/>
              <a:t>Back</a:t>
            </a:r>
            <a:r>
              <a:rPr lang="en-US" altLang="ja-JP" sz="2800" dirty="0"/>
              <a:t>ground and motivation</a:t>
            </a:r>
          </a:p>
          <a:p>
            <a:pPr marL="285750" indent="-324000">
              <a:spcBef>
                <a:spcPts val="1200"/>
              </a:spcBef>
              <a:buSzPct val="90000"/>
              <a:buFont typeface="Wingdings" panose="05000000000000000000" pitchFamily="2" charset="2"/>
              <a:buChar char="n"/>
            </a:pPr>
            <a:r>
              <a:rPr kumimoji="1" lang="en-US" altLang="ja-JP" sz="2800" dirty="0"/>
              <a:t>Approaches for e</a:t>
            </a:r>
            <a:r>
              <a:rPr lang="en-US" altLang="ja-JP" sz="2800" dirty="0"/>
              <a:t>missivity enhancement</a:t>
            </a:r>
          </a:p>
          <a:p>
            <a:pPr marL="285750" indent="-324000">
              <a:spcBef>
                <a:spcPts val="1200"/>
              </a:spcBef>
              <a:buSzPct val="90000"/>
              <a:buFont typeface="Wingdings" panose="05000000000000000000" pitchFamily="2" charset="2"/>
              <a:buChar char="n"/>
            </a:pPr>
            <a:r>
              <a:rPr kumimoji="1" lang="en-US" altLang="ja-JP" sz="2800" dirty="0"/>
              <a:t>Emissivity </a:t>
            </a:r>
            <a:r>
              <a:rPr lang="en-US" altLang="ja-JP" sz="2800" dirty="0"/>
              <a:t>measurements</a:t>
            </a:r>
          </a:p>
          <a:p>
            <a:pPr marL="285750" indent="-324000">
              <a:spcBef>
                <a:spcPts val="1200"/>
              </a:spcBef>
              <a:buSzPct val="90000"/>
              <a:buFont typeface="Wingdings" panose="05000000000000000000" pitchFamily="2" charset="2"/>
              <a:buChar char="n"/>
            </a:pPr>
            <a:r>
              <a:rPr kumimoji="1" lang="en-US" altLang="ja-JP" sz="2800" dirty="0"/>
              <a:t>Con</a:t>
            </a:r>
            <a:r>
              <a:rPr lang="en-US" altLang="ja-JP" sz="2800" dirty="0"/>
              <a:t>clusions</a:t>
            </a:r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146553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77EC7268-3330-4299-A595-A783F54B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81" y="2979325"/>
            <a:ext cx="9525038" cy="647096"/>
          </a:xfrm>
        </p:spPr>
        <p:txBody>
          <a:bodyPr/>
          <a:lstStyle/>
          <a:p>
            <a:pPr algn="ctr"/>
            <a:r>
              <a:rPr lang="en-US" altLang="ja-JP" dirty="0"/>
              <a:t>Thank you for your kind attention!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7565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77EC7268-3330-4299-A595-A783F54B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81" y="2979325"/>
            <a:ext cx="9525038" cy="647096"/>
          </a:xfrm>
        </p:spPr>
        <p:txBody>
          <a:bodyPr/>
          <a:lstStyle/>
          <a:p>
            <a:pPr algn="ctr"/>
            <a:r>
              <a:rPr kumimoji="1" lang="en-US" altLang="ja-JP" dirty="0"/>
              <a:t>Back up slides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2444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6C270F7E-BFE3-4E12-B2D7-9DFA73433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Emissivity enhancing effect - Diffuse or Specular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00F792A-416D-41CA-ACD3-A35D97B1D97F}"/>
              </a:ext>
            </a:extLst>
          </p:cNvPr>
          <p:cNvSpPr txBox="1"/>
          <p:nvPr/>
        </p:nvSpPr>
        <p:spPr>
          <a:xfrm>
            <a:off x="7614920" y="5100320"/>
            <a:ext cx="4277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M </a:t>
            </a:r>
            <a:r>
              <a:rPr lang="en-US" altLang="ja-JP" sz="1600" dirty="0" err="1"/>
              <a:t>Kiuchi</a:t>
            </a:r>
            <a:r>
              <a:rPr lang="en-US" altLang="ja-JP" sz="1600" dirty="0"/>
              <a:t>, </a:t>
            </a:r>
            <a:r>
              <a:rPr kumimoji="1" lang="en-US" altLang="ja-JP" sz="1600" dirty="0"/>
              <a:t>Thermal Calculation Handbook, Japan Management Association, Published in 1988 (in Japanese)</a:t>
            </a:r>
            <a:endParaRPr kumimoji="1" lang="ja-JP" altLang="en-US" sz="1600" dirty="0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8E0CE831-2991-4CF4-8B70-5B25568C6239}"/>
              </a:ext>
            </a:extLst>
          </p:cNvPr>
          <p:cNvGrpSpPr/>
          <p:nvPr/>
        </p:nvGrpSpPr>
        <p:grpSpPr>
          <a:xfrm>
            <a:off x="1215330" y="1259840"/>
            <a:ext cx="7217470" cy="5211995"/>
            <a:chOff x="1215330" y="1259840"/>
            <a:chExt cx="7217470" cy="5211995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2850B358-C66D-45D3-82B7-913A977F05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977"/>
            <a:stretch/>
          </p:blipFill>
          <p:spPr>
            <a:xfrm>
              <a:off x="1696720" y="1259840"/>
              <a:ext cx="5462871" cy="4922780"/>
            </a:xfrm>
            <a:prstGeom prst="rect">
              <a:avLst/>
            </a:prstGeom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9A6ABD82-C779-4FDF-A422-45DCD8160BFF}"/>
                </a:ext>
              </a:extLst>
            </p:cNvPr>
            <p:cNvSpPr/>
            <p:nvPr/>
          </p:nvSpPr>
          <p:spPr>
            <a:xfrm>
              <a:off x="1534160" y="2783840"/>
              <a:ext cx="599440" cy="41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64EC59B5-9C24-4EF0-A1BB-91175817B2EC}"/>
                </a:ext>
              </a:extLst>
            </p:cNvPr>
            <p:cNvSpPr/>
            <p:nvPr/>
          </p:nvSpPr>
          <p:spPr>
            <a:xfrm>
              <a:off x="4236720" y="5832100"/>
              <a:ext cx="599440" cy="41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46139B6-158B-404B-B53B-13AA7F3E798B}"/>
                </a:ext>
              </a:extLst>
            </p:cNvPr>
            <p:cNvSpPr txBox="1"/>
            <p:nvPr/>
          </p:nvSpPr>
          <p:spPr>
            <a:xfrm>
              <a:off x="3159760" y="6071725"/>
              <a:ext cx="293624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/>
                <a:t>Aspect Ratio (L/R) [-]</a:t>
              </a:r>
              <a:endParaRPr kumimoji="1" lang="ja-JP" altLang="en-US" sz="2000" dirty="0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D3094E90-5289-4678-9F58-CCFE3F8F1554}"/>
                </a:ext>
              </a:extLst>
            </p:cNvPr>
            <p:cNvSpPr txBox="1"/>
            <p:nvPr/>
          </p:nvSpPr>
          <p:spPr>
            <a:xfrm>
              <a:off x="2001520" y="5741027"/>
              <a:ext cx="40640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rtlCol="0">
              <a:spAutoFit/>
            </a:bodyPr>
            <a:lstStyle/>
            <a:p>
              <a:r>
                <a:rPr kumimoji="1" lang="en-US" altLang="ja-JP" sz="1600" dirty="0"/>
                <a:t>0</a:t>
              </a:r>
              <a:endParaRPr kumimoji="1" lang="ja-JP" altLang="en-US" sz="1600" dirty="0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1F6831DA-13CF-4643-AFC9-8C7C8D9706E5}"/>
                </a:ext>
              </a:extLst>
            </p:cNvPr>
            <p:cNvSpPr txBox="1"/>
            <p:nvPr/>
          </p:nvSpPr>
          <p:spPr>
            <a:xfrm>
              <a:off x="2956560" y="5741027"/>
              <a:ext cx="40640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rtlCol="0">
              <a:spAutoFit/>
            </a:bodyPr>
            <a:lstStyle/>
            <a:p>
              <a:r>
                <a:rPr kumimoji="1" lang="en-US" altLang="ja-JP" sz="1600" dirty="0"/>
                <a:t>2</a:t>
              </a:r>
              <a:endParaRPr kumimoji="1" lang="ja-JP" altLang="en-US" sz="1600" dirty="0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9E0F1BE6-060F-46CC-852F-E63E034466FD}"/>
                </a:ext>
              </a:extLst>
            </p:cNvPr>
            <p:cNvSpPr txBox="1"/>
            <p:nvPr/>
          </p:nvSpPr>
          <p:spPr>
            <a:xfrm>
              <a:off x="3921760" y="5763651"/>
              <a:ext cx="40640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rtlCol="0">
              <a:spAutoFit/>
            </a:bodyPr>
            <a:lstStyle/>
            <a:p>
              <a:r>
                <a:rPr lang="en-US" altLang="ja-JP" sz="1600" dirty="0"/>
                <a:t>4</a:t>
              </a:r>
              <a:endParaRPr kumimoji="1" lang="ja-JP" altLang="en-US" sz="1600" dirty="0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3FDC03BA-4850-44AB-843A-C4DF5104DAD6}"/>
                </a:ext>
              </a:extLst>
            </p:cNvPr>
            <p:cNvSpPr txBox="1"/>
            <p:nvPr/>
          </p:nvSpPr>
          <p:spPr>
            <a:xfrm>
              <a:off x="4836160" y="5785123"/>
              <a:ext cx="40640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rtlCol="0">
              <a:spAutoFit/>
            </a:bodyPr>
            <a:lstStyle/>
            <a:p>
              <a:r>
                <a:rPr kumimoji="1" lang="en-US" altLang="ja-JP" sz="1600" dirty="0"/>
                <a:t>6</a:t>
              </a:r>
              <a:endParaRPr kumimoji="1" lang="ja-JP" altLang="en-US" sz="1600" dirty="0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DD163223-57C9-4460-88BB-7B2F7B88F030}"/>
                </a:ext>
              </a:extLst>
            </p:cNvPr>
            <p:cNvSpPr txBox="1"/>
            <p:nvPr/>
          </p:nvSpPr>
          <p:spPr>
            <a:xfrm>
              <a:off x="5789728" y="5785123"/>
              <a:ext cx="40640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rtlCol="0">
              <a:spAutoFit/>
            </a:bodyPr>
            <a:lstStyle/>
            <a:p>
              <a:r>
                <a:rPr kumimoji="1" lang="en-US" altLang="ja-JP" sz="1600" dirty="0"/>
                <a:t>8</a:t>
              </a:r>
              <a:endParaRPr kumimoji="1" lang="ja-JP" altLang="en-US" sz="1600" dirty="0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E15E5F9A-46A0-4A79-88E0-E2861E263164}"/>
                </a:ext>
              </a:extLst>
            </p:cNvPr>
            <p:cNvSpPr txBox="1"/>
            <p:nvPr/>
          </p:nvSpPr>
          <p:spPr>
            <a:xfrm>
              <a:off x="6695440" y="5802059"/>
              <a:ext cx="40640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rtlCol="0">
              <a:spAutoFit/>
            </a:bodyPr>
            <a:lstStyle/>
            <a:p>
              <a:r>
                <a:rPr kumimoji="1" lang="en-US" altLang="ja-JP" sz="1600" dirty="0"/>
                <a:t>10</a:t>
              </a:r>
              <a:endParaRPr kumimoji="1" lang="ja-JP" altLang="en-US" sz="1600" dirty="0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7772ACE6-987E-42DB-8CEA-6D64311D5B62}"/>
                </a:ext>
              </a:extLst>
            </p:cNvPr>
            <p:cNvSpPr txBox="1"/>
            <p:nvPr/>
          </p:nvSpPr>
          <p:spPr>
            <a:xfrm>
              <a:off x="1415385" y="1367333"/>
              <a:ext cx="769015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rtlCol="0">
              <a:spAutoFit/>
            </a:bodyPr>
            <a:lstStyle/>
            <a:p>
              <a:pPr algn="r"/>
              <a:r>
                <a:rPr lang="en-US" altLang="ja-JP" sz="1600" dirty="0"/>
                <a:t>1.0</a:t>
              </a:r>
              <a:endParaRPr kumimoji="1" lang="ja-JP" altLang="en-US" sz="1600" dirty="0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1F8A0380-801A-4004-9C67-8317596F0256}"/>
                </a:ext>
              </a:extLst>
            </p:cNvPr>
            <p:cNvSpPr txBox="1"/>
            <p:nvPr/>
          </p:nvSpPr>
          <p:spPr>
            <a:xfrm>
              <a:off x="1534160" y="2248798"/>
              <a:ext cx="65024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rtlCol="0">
              <a:spAutoFit/>
            </a:bodyPr>
            <a:lstStyle/>
            <a:p>
              <a:pPr algn="r"/>
              <a:r>
                <a:rPr kumimoji="1" lang="en-US" altLang="ja-JP" sz="1600" dirty="0"/>
                <a:t>0.8</a:t>
              </a:r>
              <a:endParaRPr kumimoji="1" lang="ja-JP" altLang="en-US" sz="1600" dirty="0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09D7F220-F49C-4A0A-8B66-811DBB689075}"/>
                </a:ext>
              </a:extLst>
            </p:cNvPr>
            <p:cNvSpPr txBox="1"/>
            <p:nvPr/>
          </p:nvSpPr>
          <p:spPr>
            <a:xfrm>
              <a:off x="1415385" y="3171952"/>
              <a:ext cx="782047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rtlCol="0">
              <a:spAutoFit/>
            </a:bodyPr>
            <a:lstStyle/>
            <a:p>
              <a:pPr algn="r"/>
              <a:r>
                <a:rPr lang="en-US" altLang="ja-JP" sz="1600" dirty="0"/>
                <a:t>0.6</a:t>
              </a:r>
              <a:endParaRPr kumimoji="1" lang="ja-JP" altLang="en-US" sz="1600" dirty="0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1990C55B-337C-4E6A-BA00-76116C704BA1}"/>
                </a:ext>
              </a:extLst>
            </p:cNvPr>
            <p:cNvSpPr txBox="1"/>
            <p:nvPr/>
          </p:nvSpPr>
          <p:spPr>
            <a:xfrm>
              <a:off x="1394576" y="4141278"/>
              <a:ext cx="782047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rtlCol="0">
              <a:spAutoFit/>
            </a:bodyPr>
            <a:lstStyle/>
            <a:p>
              <a:pPr algn="r"/>
              <a:r>
                <a:rPr kumimoji="1" lang="en-US" altLang="ja-JP" sz="1600" dirty="0"/>
                <a:t>0.4</a:t>
              </a:r>
              <a:endParaRPr kumimoji="1" lang="ja-JP" altLang="en-US" sz="1600" dirty="0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D57717A5-2A10-4913-81A5-17B7F6B4CD96}"/>
                </a:ext>
              </a:extLst>
            </p:cNvPr>
            <p:cNvSpPr txBox="1"/>
            <p:nvPr/>
          </p:nvSpPr>
          <p:spPr>
            <a:xfrm>
              <a:off x="1415385" y="5110604"/>
              <a:ext cx="761238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rtlCol="0">
              <a:spAutoFit/>
            </a:bodyPr>
            <a:lstStyle/>
            <a:p>
              <a:pPr algn="r"/>
              <a:r>
                <a:rPr kumimoji="1" lang="en-US" altLang="ja-JP" sz="1600" dirty="0"/>
                <a:t>0.2</a:t>
              </a:r>
              <a:endParaRPr kumimoji="1" lang="ja-JP" altLang="en-US" sz="1600" dirty="0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FE4B6BBC-95C5-467D-A7D0-9AA9795330BB}"/>
                </a:ext>
              </a:extLst>
            </p:cNvPr>
            <p:cNvSpPr txBox="1"/>
            <p:nvPr/>
          </p:nvSpPr>
          <p:spPr>
            <a:xfrm>
              <a:off x="1473200" y="5497284"/>
              <a:ext cx="714072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rtlCol="0">
              <a:spAutoFit/>
            </a:bodyPr>
            <a:lstStyle/>
            <a:p>
              <a:pPr algn="r"/>
              <a:r>
                <a:rPr kumimoji="1" lang="en-US" altLang="ja-JP" sz="1600" dirty="0"/>
                <a:t>0.</a:t>
              </a:r>
              <a:r>
                <a:rPr lang="en-US" altLang="ja-JP" sz="1600" dirty="0"/>
                <a:t>1</a:t>
              </a:r>
              <a:endParaRPr kumimoji="1" lang="ja-JP" altLang="en-US" sz="1600" dirty="0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8AB7D72A-D3A5-4B4D-BFD0-F8AA432B9028}"/>
                </a:ext>
              </a:extLst>
            </p:cNvPr>
            <p:cNvSpPr txBox="1"/>
            <p:nvPr/>
          </p:nvSpPr>
          <p:spPr>
            <a:xfrm>
              <a:off x="6902282" y="3722633"/>
              <a:ext cx="1530518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rtlCol="0">
              <a:spAutoFit/>
            </a:bodyPr>
            <a:lstStyle/>
            <a:p>
              <a:r>
                <a:rPr lang="en-US" altLang="ja-JP" sz="1600" i="1" dirty="0" err="1">
                  <a:latin typeface="Symbol" panose="05050102010706020507" pitchFamily="18" charset="2"/>
                </a:rPr>
                <a:t>e</a:t>
              </a:r>
              <a:r>
                <a:rPr kumimoji="1" lang="en-US" altLang="ja-JP" sz="1600" i="1" baseline="-10000" dirty="0" err="1"/>
                <a:t>surface</a:t>
              </a:r>
              <a:r>
                <a:rPr kumimoji="1" lang="en-US" altLang="ja-JP" sz="1600" dirty="0"/>
                <a:t>=0.1</a:t>
              </a:r>
              <a:endParaRPr kumimoji="1" lang="ja-JP" altLang="en-US" sz="1600" dirty="0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711656F3-5064-42B6-AA6E-B32A33A00E4B}"/>
                </a:ext>
              </a:extLst>
            </p:cNvPr>
            <p:cNvSpPr txBox="1"/>
            <p:nvPr/>
          </p:nvSpPr>
          <p:spPr>
            <a:xfrm>
              <a:off x="6898640" y="3126416"/>
              <a:ext cx="136144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rtlCol="0">
              <a:spAutoFit/>
            </a:bodyPr>
            <a:lstStyle/>
            <a:p>
              <a:r>
                <a:rPr lang="en-US" altLang="ja-JP" sz="1600" i="1" dirty="0" err="1">
                  <a:latin typeface="Symbol" panose="05050102010706020507" pitchFamily="18" charset="2"/>
                </a:rPr>
                <a:t>e</a:t>
              </a:r>
              <a:r>
                <a:rPr kumimoji="1" lang="en-US" altLang="ja-JP" sz="1600" i="1" baseline="-10000" dirty="0" err="1"/>
                <a:t>surface</a:t>
              </a:r>
              <a:r>
                <a:rPr kumimoji="1" lang="en-US" altLang="ja-JP" sz="1600" dirty="0"/>
                <a:t>=0.2</a:t>
              </a:r>
              <a:endParaRPr kumimoji="1" lang="ja-JP" altLang="en-US" sz="1600" dirty="0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02E6CFE7-FFDF-4D99-9286-835BE8A9C426}"/>
                </a:ext>
              </a:extLst>
            </p:cNvPr>
            <p:cNvSpPr txBox="1"/>
            <p:nvPr/>
          </p:nvSpPr>
          <p:spPr>
            <a:xfrm>
              <a:off x="6898640" y="2710299"/>
              <a:ext cx="136144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rtlCol="0">
              <a:spAutoFit/>
            </a:bodyPr>
            <a:lstStyle/>
            <a:p>
              <a:r>
                <a:rPr lang="en-US" altLang="ja-JP" sz="1600" i="1" dirty="0" err="1">
                  <a:latin typeface="Symbol" panose="05050102010706020507" pitchFamily="18" charset="2"/>
                </a:rPr>
                <a:t>e</a:t>
              </a:r>
              <a:r>
                <a:rPr kumimoji="1" lang="en-US" altLang="ja-JP" sz="1600" i="1" baseline="-10000" dirty="0" err="1"/>
                <a:t>surface</a:t>
              </a:r>
              <a:r>
                <a:rPr kumimoji="1" lang="en-US" altLang="ja-JP" sz="1600" dirty="0"/>
                <a:t>=0.3</a:t>
              </a:r>
              <a:endParaRPr kumimoji="1" lang="ja-JP" altLang="en-US" sz="1600" dirty="0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A0AFD84F-7B04-4DA7-AA44-F3C412EF54DB}"/>
                </a:ext>
              </a:extLst>
            </p:cNvPr>
            <p:cNvSpPr txBox="1"/>
            <p:nvPr/>
          </p:nvSpPr>
          <p:spPr>
            <a:xfrm rot="16200000">
              <a:off x="-52735" y="3000345"/>
              <a:ext cx="293624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/>
                <a:t>Apparent emissivity [-]</a:t>
              </a:r>
              <a:endParaRPr kumimoji="1" lang="ja-JP" altLang="en-US" sz="2000" dirty="0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95690222-CDA6-4702-BD24-AA0F576C2238}"/>
                </a:ext>
              </a:extLst>
            </p:cNvPr>
            <p:cNvSpPr txBox="1"/>
            <p:nvPr/>
          </p:nvSpPr>
          <p:spPr>
            <a:xfrm>
              <a:off x="6934200" y="2308999"/>
              <a:ext cx="136144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rtlCol="0">
              <a:spAutoFit/>
            </a:bodyPr>
            <a:lstStyle/>
            <a:p>
              <a:r>
                <a:rPr lang="en-US" altLang="ja-JP" sz="1600" i="1" dirty="0" err="1">
                  <a:latin typeface="Symbol" panose="05050102010706020507" pitchFamily="18" charset="2"/>
                </a:rPr>
                <a:t>e</a:t>
              </a:r>
              <a:r>
                <a:rPr kumimoji="1" lang="en-US" altLang="ja-JP" sz="1600" i="1" baseline="-10000" dirty="0" err="1"/>
                <a:t>surface</a:t>
              </a:r>
              <a:r>
                <a:rPr kumimoji="1" lang="en-US" altLang="ja-JP" sz="1600" dirty="0"/>
                <a:t>=0.5</a:t>
              </a:r>
              <a:endParaRPr kumimoji="1" lang="ja-JP" altLang="en-US" sz="1600" dirty="0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B8060AE9-B18A-405E-AEEE-F859529446A2}"/>
                </a:ext>
              </a:extLst>
            </p:cNvPr>
            <p:cNvSpPr txBox="1"/>
            <p:nvPr/>
          </p:nvSpPr>
          <p:spPr>
            <a:xfrm>
              <a:off x="6934200" y="1757902"/>
              <a:ext cx="136144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rtlCol="0">
              <a:spAutoFit/>
            </a:bodyPr>
            <a:lstStyle/>
            <a:p>
              <a:r>
                <a:rPr lang="en-US" altLang="ja-JP" sz="1600" i="1" dirty="0" err="1">
                  <a:latin typeface="Symbol" panose="05050102010706020507" pitchFamily="18" charset="2"/>
                </a:rPr>
                <a:t>e</a:t>
              </a:r>
              <a:r>
                <a:rPr kumimoji="1" lang="en-US" altLang="ja-JP" sz="1600" i="1" baseline="-10000" dirty="0" err="1"/>
                <a:t>surface</a:t>
              </a:r>
              <a:r>
                <a:rPr kumimoji="1" lang="en-US" altLang="ja-JP" sz="1600" dirty="0"/>
                <a:t>=0.7</a:t>
              </a:r>
              <a:endParaRPr kumimoji="1" lang="ja-JP" altLang="en-US" sz="1600" dirty="0"/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27EA2622-48F5-4164-8D5F-CBDF445CDC46}"/>
                </a:ext>
              </a:extLst>
            </p:cNvPr>
            <p:cNvSpPr txBox="1"/>
            <p:nvPr/>
          </p:nvSpPr>
          <p:spPr>
            <a:xfrm>
              <a:off x="6934201" y="1454042"/>
              <a:ext cx="136144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rtlCol="0">
              <a:spAutoFit/>
            </a:bodyPr>
            <a:lstStyle/>
            <a:p>
              <a:r>
                <a:rPr lang="en-US" altLang="ja-JP" sz="1600" i="1" dirty="0" err="1">
                  <a:latin typeface="Symbol" panose="05050102010706020507" pitchFamily="18" charset="2"/>
                </a:rPr>
                <a:t>e</a:t>
              </a:r>
              <a:r>
                <a:rPr kumimoji="1" lang="en-US" altLang="ja-JP" sz="1600" i="1" baseline="-10000" dirty="0" err="1"/>
                <a:t>surface</a:t>
              </a:r>
              <a:r>
                <a:rPr kumimoji="1" lang="en-US" altLang="ja-JP" sz="1600" dirty="0"/>
                <a:t>=0.9</a:t>
              </a:r>
              <a:endParaRPr kumimoji="1" lang="ja-JP" altLang="en-US" sz="1600" dirty="0"/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16D3B41B-5CB3-4963-A399-B8EA722D8F90}"/>
                </a:ext>
              </a:extLst>
            </p:cNvPr>
            <p:cNvSpPr txBox="1"/>
            <p:nvPr/>
          </p:nvSpPr>
          <p:spPr>
            <a:xfrm>
              <a:off x="3986195" y="4752742"/>
              <a:ext cx="1256365" cy="5386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rtlCol="0">
              <a:spAutoFit/>
            </a:bodyPr>
            <a:lstStyle/>
            <a:p>
              <a:r>
                <a:rPr kumimoji="1" lang="en-US" altLang="ja-JP" sz="1600" dirty="0"/>
                <a:t>Diffuse</a:t>
              </a:r>
            </a:p>
            <a:p>
              <a:r>
                <a:rPr kumimoji="1" lang="en-US" altLang="ja-JP" sz="1600" dirty="0"/>
                <a:t>Specular</a:t>
              </a:r>
              <a:endParaRPr kumimoji="1" lang="ja-JP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89422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7BAFBE69-0BD3-489E-96E6-E75265983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802" y="449485"/>
            <a:ext cx="10514838" cy="647096"/>
          </a:xfrm>
        </p:spPr>
        <p:txBody>
          <a:bodyPr>
            <a:normAutofit/>
          </a:bodyPr>
          <a:lstStyle/>
          <a:p>
            <a:r>
              <a:rPr kumimoji="1" lang="en-US" altLang="ja-JP" sz="3400" dirty="0"/>
              <a:t>Dimensions and specifications of </a:t>
            </a:r>
            <a:r>
              <a:rPr lang="en-US" altLang="ja-JP" sz="3400" dirty="0"/>
              <a:t>test apparatus</a:t>
            </a:r>
            <a:endParaRPr kumimoji="1" lang="ja-JP" altLang="en-US" sz="34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5F170E-CC32-453D-9B99-E4B8C15A60FE}"/>
              </a:ext>
            </a:extLst>
          </p:cNvPr>
          <p:cNvSpPr txBox="1"/>
          <p:nvPr/>
        </p:nvSpPr>
        <p:spPr>
          <a:xfrm>
            <a:off x="7630922" y="1665903"/>
            <a:ext cx="34637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/>
              <a:t>Major specifications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CCAF872-2378-434D-8DE3-7E2991907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65" y="1267639"/>
            <a:ext cx="5438535" cy="4962526"/>
          </a:xfrm>
          <a:prstGeom prst="rect">
            <a:avLst/>
          </a:prstGeom>
        </p:spPr>
      </p:pic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F24F0E8A-7E7C-4561-A86A-729C6ECDA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437973"/>
              </p:ext>
            </p:extLst>
          </p:nvPr>
        </p:nvGraphicFramePr>
        <p:xfrm>
          <a:off x="6096000" y="2096790"/>
          <a:ext cx="5862319" cy="2194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89697">
                  <a:extLst>
                    <a:ext uri="{9D8B030D-6E8A-4147-A177-3AD203B41FA5}">
                      <a16:colId xmlns:a16="http://schemas.microsoft.com/office/drawing/2014/main" val="3293427755"/>
                    </a:ext>
                  </a:extLst>
                </a:gridCol>
                <a:gridCol w="2472622">
                  <a:extLst>
                    <a:ext uri="{9D8B030D-6E8A-4147-A177-3AD203B41FA5}">
                      <a16:colId xmlns:a16="http://schemas.microsoft.com/office/drawing/2014/main" val="2627634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/>
                        <a:t>Ultimate vacuum</a:t>
                      </a:r>
                      <a:endParaRPr kumimoji="1" lang="ja-JP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/>
                        <a:t>1.8×10</a:t>
                      </a:r>
                      <a:r>
                        <a:rPr kumimoji="1" lang="en-US" altLang="ja-JP" sz="2000" b="0" baseline="30000" dirty="0"/>
                        <a:t>-6</a:t>
                      </a:r>
                      <a:r>
                        <a:rPr kumimoji="1" lang="en-US" altLang="ja-JP" sz="2000" b="0" dirty="0"/>
                        <a:t>Pa</a:t>
                      </a:r>
                      <a:endParaRPr kumimoji="1" lang="ja-JP" alt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410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2nd  shield temperature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3.3 – 4.1K</a:t>
                      </a:r>
                      <a:endParaRPr kumimoji="1" lang="ja-JP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5032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Required time to evacuation and cooling down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24 hours</a:t>
                      </a:r>
                      <a:endParaRPr kumimoji="1" lang="ja-JP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9527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Required time to warm-up and </a:t>
                      </a:r>
                      <a:r>
                        <a:rPr kumimoji="1" lang="en-US" altLang="ja-JP" sz="2000" dirty="0" err="1"/>
                        <a:t>repressurization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13 hours</a:t>
                      </a:r>
                      <a:endParaRPr kumimoji="1" lang="ja-JP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3193063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033708-DF75-4AF7-9357-28478887461B}"/>
              </a:ext>
            </a:extLst>
          </p:cNvPr>
          <p:cNvSpPr txBox="1"/>
          <p:nvPr/>
        </p:nvSpPr>
        <p:spPr>
          <a:xfrm>
            <a:off x="7477759" y="4291350"/>
            <a:ext cx="448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dirty="0"/>
              <a:t>*The values above is for blank test.</a:t>
            </a:r>
          </a:p>
        </p:txBody>
      </p:sp>
    </p:spTree>
    <p:extLst>
      <p:ext uri="{BB962C8B-B14F-4D97-AF65-F5344CB8AC3E}">
        <p14:creationId xmlns:p14="http://schemas.microsoft.com/office/powerpoint/2010/main" val="2054328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66EC9F4D-37A2-448A-9F64-F784661366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8" t="16492" r="15105" b="-34"/>
          <a:stretch/>
        </p:blipFill>
        <p:spPr>
          <a:xfrm>
            <a:off x="569340" y="1678670"/>
            <a:ext cx="5273042" cy="4144256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6334EAAF-A1DE-4A32-BA9D-F7BB8E76DC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95" t="11116" r="13997" b="2168"/>
          <a:stretch/>
        </p:blipFill>
        <p:spPr>
          <a:xfrm>
            <a:off x="1701800" y="2321561"/>
            <a:ext cx="2641600" cy="17799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7BAFBE69-0BD3-489E-96E6-E75265983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Heat leak test results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1B00463-295B-46D2-B13B-D37B71A82044}"/>
              </a:ext>
            </a:extLst>
          </p:cNvPr>
          <p:cNvSpPr txBox="1"/>
          <p:nvPr/>
        </p:nvSpPr>
        <p:spPr>
          <a:xfrm>
            <a:off x="6349618" y="2030209"/>
            <a:ext cx="527304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kumimoji="1" lang="en-US" altLang="ja-JP" sz="2300" dirty="0"/>
              <a:t>Ratio of heat leak to radiation heat transfer rate of a sample (</a:t>
            </a:r>
            <a:r>
              <a:rPr kumimoji="1" lang="en-US" altLang="ja-JP" sz="2300" i="1" dirty="0" err="1"/>
              <a:t>Q</a:t>
            </a:r>
            <a:r>
              <a:rPr kumimoji="1" lang="en-US" altLang="ja-JP" sz="2300" i="1" baseline="-10000" dirty="0" err="1"/>
              <a:t>leak</a:t>
            </a:r>
            <a:r>
              <a:rPr kumimoji="1" lang="en-US" altLang="ja-JP" sz="2300" dirty="0"/>
              <a:t>/</a:t>
            </a:r>
            <a:r>
              <a:rPr kumimoji="1" lang="en-US" altLang="ja-JP" sz="2300" i="1" dirty="0" err="1"/>
              <a:t>Q</a:t>
            </a:r>
            <a:r>
              <a:rPr kumimoji="1" lang="en-US" altLang="ja-JP" sz="2300" i="1" baseline="-10000" dirty="0" err="1"/>
              <a:t>rad,s</a:t>
            </a:r>
            <a:r>
              <a:rPr kumimoji="1" lang="en-US" altLang="ja-JP" sz="2300" dirty="0"/>
              <a:t>)</a:t>
            </a:r>
          </a:p>
          <a:p>
            <a:endParaRPr lang="en-US" altLang="ja-JP" sz="2300" dirty="0"/>
          </a:p>
          <a:p>
            <a:pPr marL="432000" indent="-288000">
              <a:buFont typeface="Wingdings" panose="05000000000000000000" pitchFamily="2" charset="2"/>
              <a:buChar char="Ø"/>
            </a:pPr>
            <a:r>
              <a:rPr kumimoji="1" lang="en-US" altLang="ja-JP" sz="2300" dirty="0"/>
              <a:t>In the case of </a:t>
            </a:r>
            <a:r>
              <a:rPr kumimoji="1" lang="en-US" altLang="ja-JP" sz="2300" i="1" dirty="0" err="1">
                <a:latin typeface="Symbol" panose="05050102010706020507" pitchFamily="18" charset="2"/>
              </a:rPr>
              <a:t>e</a:t>
            </a:r>
            <a:r>
              <a:rPr kumimoji="1" lang="en-US" altLang="ja-JP" sz="2300" i="1" baseline="-10000" dirty="0" err="1"/>
              <a:t>s</a:t>
            </a:r>
            <a:r>
              <a:rPr kumimoji="1" lang="en-US" altLang="ja-JP" sz="2300" dirty="0"/>
              <a:t>=0.8: </a:t>
            </a:r>
          </a:p>
          <a:p>
            <a:r>
              <a:rPr lang="en-US" altLang="ja-JP" sz="2300" dirty="0"/>
              <a:t>            </a:t>
            </a:r>
            <a:r>
              <a:rPr lang="en-US" altLang="ja-JP" sz="2300" i="1" dirty="0" err="1"/>
              <a:t>Q</a:t>
            </a:r>
            <a:r>
              <a:rPr lang="en-US" altLang="ja-JP" sz="2300" i="1" baseline="-10000" dirty="0" err="1"/>
              <a:t>leak</a:t>
            </a:r>
            <a:r>
              <a:rPr lang="en-US" altLang="ja-JP" sz="2300" dirty="0"/>
              <a:t>/</a:t>
            </a:r>
            <a:r>
              <a:rPr lang="en-US" altLang="ja-JP" sz="2300" i="1" dirty="0" err="1"/>
              <a:t>Q</a:t>
            </a:r>
            <a:r>
              <a:rPr lang="en-US" altLang="ja-JP" sz="2300" i="1" baseline="-10000" dirty="0" err="1"/>
              <a:t>rad,s</a:t>
            </a:r>
            <a:r>
              <a:rPr lang="en-US" altLang="ja-JP" sz="2300" i="1" baseline="-10000" dirty="0"/>
              <a:t> </a:t>
            </a:r>
            <a:r>
              <a:rPr lang="en-US" altLang="ja-JP" sz="2300" dirty="0"/>
              <a:t>= 4-6% at maximum</a:t>
            </a:r>
          </a:p>
          <a:p>
            <a:endParaRPr kumimoji="1" lang="en-US" altLang="ja-JP" sz="2300" dirty="0"/>
          </a:p>
          <a:p>
            <a:pPr marL="432000" indent="-288000">
              <a:buFont typeface="Wingdings" panose="05000000000000000000" pitchFamily="2" charset="2"/>
              <a:buChar char="Ø"/>
            </a:pPr>
            <a:r>
              <a:rPr lang="en-US" altLang="ja-JP" sz="2300" dirty="0"/>
              <a:t>In the case of </a:t>
            </a:r>
            <a:r>
              <a:rPr lang="en-US" altLang="ja-JP" sz="2300" i="1" dirty="0" err="1">
                <a:latin typeface="Symbol" panose="05050102010706020507" pitchFamily="18" charset="2"/>
              </a:rPr>
              <a:t>e</a:t>
            </a:r>
            <a:r>
              <a:rPr lang="en-US" altLang="ja-JP" sz="2300" i="1" baseline="-10000" dirty="0" err="1"/>
              <a:t>s</a:t>
            </a:r>
            <a:r>
              <a:rPr lang="en-US" altLang="ja-JP" sz="2300" dirty="0"/>
              <a:t>=0.3:</a:t>
            </a:r>
          </a:p>
          <a:p>
            <a:r>
              <a:rPr kumimoji="1" lang="en-US" altLang="ja-JP" sz="2300" dirty="0"/>
              <a:t>            </a:t>
            </a:r>
            <a:r>
              <a:rPr kumimoji="1" lang="en-US" altLang="ja-JP" sz="2300" i="1" dirty="0" err="1"/>
              <a:t>Q</a:t>
            </a:r>
            <a:r>
              <a:rPr kumimoji="1" lang="en-US" altLang="ja-JP" sz="2300" i="1" baseline="-10000" dirty="0" err="1"/>
              <a:t>leak</a:t>
            </a:r>
            <a:r>
              <a:rPr lang="en-US" altLang="ja-JP" sz="2300" dirty="0"/>
              <a:t>/</a:t>
            </a:r>
            <a:r>
              <a:rPr lang="en-US" altLang="ja-JP" sz="2300" i="1" dirty="0" err="1"/>
              <a:t>Q</a:t>
            </a:r>
            <a:r>
              <a:rPr lang="en-US" altLang="ja-JP" sz="2300" i="1" baseline="-10000" dirty="0" err="1"/>
              <a:t>rad,s</a:t>
            </a:r>
            <a:r>
              <a:rPr lang="en-US" altLang="ja-JP" sz="2300" i="1" baseline="-10000" dirty="0"/>
              <a:t> </a:t>
            </a:r>
            <a:r>
              <a:rPr lang="en-US" altLang="ja-JP" sz="2300" dirty="0"/>
              <a:t>= 11-16% at maximum</a:t>
            </a:r>
            <a:endParaRPr kumimoji="1" lang="en-US" altLang="ja-JP" sz="23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D95010F-B947-4EAB-89B9-67622C10E68D}"/>
              </a:ext>
            </a:extLst>
          </p:cNvPr>
          <p:cNvSpPr txBox="1"/>
          <p:nvPr/>
        </p:nvSpPr>
        <p:spPr>
          <a:xfrm>
            <a:off x="762762" y="5895118"/>
            <a:ext cx="4886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Heat leak test results</a:t>
            </a:r>
            <a:endParaRPr kumimoji="1" lang="en-US" altLang="ja-JP" sz="2000" dirty="0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4D5C8377-8985-4EAC-82B9-BBB2F2F15121}"/>
              </a:ext>
            </a:extLst>
          </p:cNvPr>
          <p:cNvSpPr/>
          <p:nvPr/>
        </p:nvSpPr>
        <p:spPr>
          <a:xfrm>
            <a:off x="1991360" y="4642912"/>
            <a:ext cx="2001520" cy="3761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上 19">
            <a:extLst>
              <a:ext uri="{FF2B5EF4-FFF2-40B4-BE49-F238E27FC236}">
                <a16:creationId xmlns:a16="http://schemas.microsoft.com/office/drawing/2014/main" id="{F6BE94DE-64AA-4AD2-9FB5-D93FEEA157E0}"/>
              </a:ext>
            </a:extLst>
          </p:cNvPr>
          <p:cNvSpPr/>
          <p:nvPr/>
        </p:nvSpPr>
        <p:spPr>
          <a:xfrm>
            <a:off x="2860801" y="4163495"/>
            <a:ext cx="345060" cy="47941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348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7BAFBE69-0BD3-489E-96E6-E75265983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Test sample set up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A8FB65A-E4B9-46EA-8D0F-206842AC07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12"/>
          <a:stretch/>
        </p:blipFill>
        <p:spPr>
          <a:xfrm>
            <a:off x="611780" y="1981046"/>
            <a:ext cx="5748380" cy="340375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35BB7B6-6077-4977-ABA4-C26E7C024F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2" t="1601"/>
          <a:stretch/>
        </p:blipFill>
        <p:spPr>
          <a:xfrm>
            <a:off x="7162800" y="1544319"/>
            <a:ext cx="4417420" cy="404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4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1873250" y="2939933"/>
            <a:ext cx="8936990" cy="731521"/>
          </a:xfrm>
        </p:spPr>
        <p:txBody>
          <a:bodyPr anchor="b" anchorCtr="0">
            <a:noAutofit/>
          </a:bodyPr>
          <a:lstStyle/>
          <a:p>
            <a:pPr algn="ctr"/>
            <a:r>
              <a:rPr kumimoji="1" lang="en-US" altLang="ja-JP" dirty="0"/>
              <a:t>Background and motivation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0448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857250" y="345439"/>
            <a:ext cx="7316932" cy="731521"/>
          </a:xfrm>
        </p:spPr>
        <p:txBody>
          <a:bodyPr anchor="b" anchorCtr="0">
            <a:noAutofit/>
          </a:bodyPr>
          <a:lstStyle/>
          <a:p>
            <a:r>
              <a:rPr lang="en-US" altLang="ja-JP" dirty="0"/>
              <a:t>Background and motivation (1/2)</a:t>
            </a:r>
            <a:endParaRPr kumimoji="1" lang="ja-JP" altLang="en-US" dirty="0"/>
          </a:p>
        </p:txBody>
      </p:sp>
      <p:sp>
        <p:nvSpPr>
          <p:cNvPr id="3" name="角丸四角形 4">
            <a:extLst>
              <a:ext uri="{FF2B5EF4-FFF2-40B4-BE49-F238E27FC236}">
                <a16:creationId xmlns:a16="http://schemas.microsoft.com/office/drawing/2014/main" id="{72D75967-EE0A-4E3E-95E3-328318BF3D55}"/>
              </a:ext>
            </a:extLst>
          </p:cNvPr>
          <p:cNvSpPr/>
          <p:nvPr/>
        </p:nvSpPr>
        <p:spPr>
          <a:xfrm>
            <a:off x="913898" y="3110847"/>
            <a:ext cx="3198452" cy="1302739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D89E513-34AB-4D71-8388-D9C0B903256F}"/>
              </a:ext>
            </a:extLst>
          </p:cNvPr>
          <p:cNvSpPr/>
          <p:nvPr/>
        </p:nvSpPr>
        <p:spPr>
          <a:xfrm>
            <a:off x="358444" y="1246505"/>
            <a:ext cx="7717191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ts val="2700"/>
              </a:lnSpc>
              <a:buSzPct val="90000"/>
              <a:buFont typeface="Wingdings" panose="05000000000000000000" pitchFamily="2" charset="2"/>
              <a:buChar char="n"/>
            </a:pPr>
            <a:r>
              <a:rPr lang="en-US" altLang="ja-JP" sz="2600" dirty="0">
                <a:latin typeface="Calibri" panose="020F0502020204030204" pitchFamily="34" charset="0"/>
              </a:rPr>
              <a:t>Ultra-sensitive astronomical observation missions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4D889B9-7CA6-42A7-A8A0-B98D71D8166A}"/>
              </a:ext>
            </a:extLst>
          </p:cNvPr>
          <p:cNvSpPr/>
          <p:nvPr/>
        </p:nvSpPr>
        <p:spPr>
          <a:xfrm>
            <a:off x="721223" y="1598275"/>
            <a:ext cx="81775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16000" algn="l">
              <a:buSzPct val="90000"/>
              <a:buFont typeface="Arial" panose="020B0604020202020204" pitchFamily="34" charset="0"/>
              <a:buChar char="•"/>
            </a:pPr>
            <a:r>
              <a:rPr lang="en-US" altLang="ja-JP" sz="2200" dirty="0">
                <a:latin typeface="Calibri" panose="020F0502020204030204" pitchFamily="34" charset="0"/>
              </a:rPr>
              <a:t>Optical sensors are required to be kept at cryogenic temperatures for thermal noise reduction.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CA17C48-C0D4-409C-A131-B1FD8ACF9F6F}"/>
              </a:ext>
            </a:extLst>
          </p:cNvPr>
          <p:cNvSpPr/>
          <p:nvPr/>
        </p:nvSpPr>
        <p:spPr>
          <a:xfrm>
            <a:off x="358444" y="2402087"/>
            <a:ext cx="25879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SzPct val="90000"/>
              <a:buFont typeface="Wingdings" panose="05000000000000000000" pitchFamily="2" charset="2"/>
              <a:buChar char="n"/>
            </a:pPr>
            <a:r>
              <a:rPr lang="en-US" altLang="ja-JP" sz="2400" dirty="0">
                <a:latin typeface="Calibri" panose="020F0502020204030204" pitchFamily="34" charset="0"/>
              </a:rPr>
              <a:t>Cooling system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DF79890-9D13-4FBE-9434-4544F586D6C3}"/>
              </a:ext>
            </a:extLst>
          </p:cNvPr>
          <p:cNvSpPr/>
          <p:nvPr/>
        </p:nvSpPr>
        <p:spPr>
          <a:xfrm>
            <a:off x="5112907" y="3410757"/>
            <a:ext cx="44613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buSzPct val="90000"/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Calibri" panose="020F0502020204030204" pitchFamily="34" charset="0"/>
              </a:rPr>
              <a:t>Cryocoolers + </a:t>
            </a:r>
            <a:r>
              <a:rPr lang="en-US" altLang="ja-JP" sz="2000" b="1" u="sng" dirty="0">
                <a:solidFill>
                  <a:srgbClr val="0000FF"/>
                </a:solidFill>
                <a:latin typeface="Calibri" panose="020F0502020204030204" pitchFamily="34" charset="0"/>
              </a:rPr>
              <a:t>Radiative cooling</a:t>
            </a:r>
          </a:p>
          <a:p>
            <a:pPr marL="180000" indent="-180000">
              <a:buSzPct val="90000"/>
              <a:buFont typeface="Arial" panose="020B0604020202020204" pitchFamily="34" charset="0"/>
              <a:buChar char="•"/>
            </a:pPr>
            <a:r>
              <a:rPr lang="en-US" altLang="ja-JP" sz="2000" b="1" u="sng" dirty="0">
                <a:latin typeface="Calibri" panose="020F0502020204030204" pitchFamily="34" charset="0"/>
              </a:rPr>
              <a:t> </a:t>
            </a:r>
            <a:r>
              <a:rPr lang="en-US" altLang="ja-JP" sz="2000" b="1" dirty="0">
                <a:latin typeface="Calibri" panose="020F0502020204030204" pitchFamily="34" charset="0"/>
              </a:rPr>
              <a:t>Large-scale</a:t>
            </a:r>
            <a:r>
              <a:rPr lang="en-US" altLang="ja-JP" sz="2000" dirty="0">
                <a:latin typeface="Calibri" panose="020F0502020204030204" pitchFamily="34" charset="0"/>
              </a:rPr>
              <a:t> and </a:t>
            </a:r>
            <a:r>
              <a:rPr lang="en-US" altLang="ja-JP" sz="2000" b="1" dirty="0">
                <a:latin typeface="Calibri" panose="020F0502020204030204" pitchFamily="34" charset="0"/>
              </a:rPr>
              <a:t>long-term</a:t>
            </a:r>
            <a:r>
              <a:rPr lang="en-US" altLang="ja-JP" sz="2000" dirty="0">
                <a:latin typeface="Calibri" panose="020F0502020204030204" pitchFamily="34" charset="0"/>
              </a:rPr>
              <a:t> observation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315C3D5-35DF-4408-AE0A-83B88424CF2C}"/>
              </a:ext>
            </a:extLst>
          </p:cNvPr>
          <p:cNvSpPr/>
          <p:nvPr/>
        </p:nvSpPr>
        <p:spPr>
          <a:xfrm>
            <a:off x="977950" y="3698461"/>
            <a:ext cx="32738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 algn="l">
              <a:buSzPct val="90000"/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Calibri" panose="020F0502020204030204" pitchFamily="34" charset="0"/>
              </a:rPr>
              <a:t>Running out of cryogen</a:t>
            </a:r>
          </a:p>
          <a:p>
            <a:pPr algn="l">
              <a:buSzPct val="90000"/>
            </a:pPr>
            <a:r>
              <a:rPr lang="en-US" altLang="ja-JP" sz="2000" dirty="0">
                <a:latin typeface="Calibri" panose="020F0502020204030204" pitchFamily="34" charset="0"/>
              </a:rPr>
              <a:t>          </a:t>
            </a:r>
            <a:r>
              <a:rPr lang="ja-JP" altLang="en-US" sz="2000" dirty="0">
                <a:latin typeface="Calibri" panose="020F0502020204030204" pitchFamily="34" charset="0"/>
              </a:rPr>
              <a:t>             </a:t>
            </a:r>
            <a:r>
              <a:rPr lang="en-US" altLang="ja-JP" sz="2000" dirty="0">
                <a:latin typeface="Calibri" panose="020F0502020204030204" pitchFamily="34" charset="0"/>
              </a:rPr>
              <a:t>End of Mission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BE27C6E-0C67-4A83-824D-28B5274B3409}"/>
              </a:ext>
            </a:extLst>
          </p:cNvPr>
          <p:cNvSpPr/>
          <p:nvPr/>
        </p:nvSpPr>
        <p:spPr>
          <a:xfrm>
            <a:off x="358444" y="4768216"/>
            <a:ext cx="8951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SzPct val="90000"/>
              <a:buFont typeface="Wingdings" panose="05000000000000000000" pitchFamily="2" charset="2"/>
              <a:buChar char="n"/>
            </a:pPr>
            <a:r>
              <a:rPr lang="en-US" altLang="ja-JP" sz="2400" dirty="0">
                <a:latin typeface="Calibri" panose="020F0502020204030204" pitchFamily="34" charset="0"/>
              </a:rPr>
              <a:t>High emissivity surface at cryogenic temperatures is required.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1C99552-220F-432F-B7CA-4481CAB6D3B8}"/>
              </a:ext>
            </a:extLst>
          </p:cNvPr>
          <p:cNvSpPr/>
          <p:nvPr/>
        </p:nvSpPr>
        <p:spPr>
          <a:xfrm>
            <a:off x="902534" y="3381571"/>
            <a:ext cx="31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180000" algn="l">
              <a:buSzPct val="90000"/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Calibri" panose="020F0502020204030204" pitchFamily="34" charset="0"/>
              </a:rPr>
              <a:t>Huge cryogen tank </a:t>
            </a:r>
          </a:p>
        </p:txBody>
      </p:sp>
      <p:sp>
        <p:nvSpPr>
          <p:cNvPr id="13" name="角丸四角形 6">
            <a:extLst>
              <a:ext uri="{FF2B5EF4-FFF2-40B4-BE49-F238E27FC236}">
                <a16:creationId xmlns:a16="http://schemas.microsoft.com/office/drawing/2014/main" id="{583C9044-EF47-44EC-BAAD-D6E5C11A0978}"/>
              </a:ext>
            </a:extLst>
          </p:cNvPr>
          <p:cNvSpPr/>
          <p:nvPr/>
        </p:nvSpPr>
        <p:spPr>
          <a:xfrm>
            <a:off x="616498" y="2934971"/>
            <a:ext cx="3286260" cy="3544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</a:rPr>
              <a:t>Expendable</a:t>
            </a:r>
            <a:r>
              <a:rPr kumimoji="1" lang="en-US" altLang="ja-JP" sz="2000" dirty="0">
                <a:solidFill>
                  <a:schemeClr val="tx1"/>
                </a:solidFill>
                <a:latin typeface="Calibri" panose="020F0502020204030204" pitchFamily="34" charset="0"/>
              </a:rPr>
              <a:t> cryogen cooling</a:t>
            </a:r>
            <a:endParaRPr kumimoji="1" lang="ja-JP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角丸四角形 21">
            <a:extLst>
              <a:ext uri="{FF2B5EF4-FFF2-40B4-BE49-F238E27FC236}">
                <a16:creationId xmlns:a16="http://schemas.microsoft.com/office/drawing/2014/main" id="{B7503D0F-74F1-4A0B-BAAB-5F4B34118C20}"/>
              </a:ext>
            </a:extLst>
          </p:cNvPr>
          <p:cNvSpPr/>
          <p:nvPr/>
        </p:nvSpPr>
        <p:spPr>
          <a:xfrm>
            <a:off x="5120588" y="3110847"/>
            <a:ext cx="4481993" cy="1252135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24">
            <a:extLst>
              <a:ext uri="{FF2B5EF4-FFF2-40B4-BE49-F238E27FC236}">
                <a16:creationId xmlns:a16="http://schemas.microsoft.com/office/drawing/2014/main" id="{C4A1006E-891D-4645-A0C8-2033EC6B2FF8}"/>
              </a:ext>
            </a:extLst>
          </p:cNvPr>
          <p:cNvSpPr/>
          <p:nvPr/>
        </p:nvSpPr>
        <p:spPr>
          <a:xfrm>
            <a:off x="5019237" y="2919168"/>
            <a:ext cx="2459707" cy="371290"/>
          </a:xfrm>
          <a:prstGeom prst="roundRect">
            <a:avLst/>
          </a:prstGeom>
          <a:solidFill>
            <a:srgbClr val="CCFF66"/>
          </a:solidFill>
          <a:ln w="19050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  <a:latin typeface="Calibri" panose="020F0502020204030204" pitchFamily="34" charset="0"/>
              </a:rPr>
              <a:t>No cryogen cooling</a:t>
            </a:r>
            <a:endParaRPr kumimoji="1" lang="ja-JP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左矢印 7">
            <a:extLst>
              <a:ext uri="{FF2B5EF4-FFF2-40B4-BE49-F238E27FC236}">
                <a16:creationId xmlns:a16="http://schemas.microsoft.com/office/drawing/2014/main" id="{DB004D1E-9EBA-442B-B79A-3909546D0704}"/>
              </a:ext>
            </a:extLst>
          </p:cNvPr>
          <p:cNvSpPr/>
          <p:nvPr/>
        </p:nvSpPr>
        <p:spPr>
          <a:xfrm rot="10800000">
            <a:off x="4248004" y="3565657"/>
            <a:ext cx="719554" cy="427445"/>
          </a:xfrm>
          <a:prstGeom prst="leftArrow">
            <a:avLst/>
          </a:prstGeom>
          <a:solidFill>
            <a:schemeClr val="accent4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2BA1410-D31F-4557-B3DB-4C49406B24DA}"/>
              </a:ext>
            </a:extLst>
          </p:cNvPr>
          <p:cNvSpPr/>
          <p:nvPr/>
        </p:nvSpPr>
        <p:spPr>
          <a:xfrm>
            <a:off x="825903" y="5185522"/>
            <a:ext cx="84843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16000" algn="l">
              <a:buSzPct val="90000"/>
              <a:buFont typeface="Arial" panose="020B0604020202020204" pitchFamily="34" charset="0"/>
              <a:buChar char="•"/>
            </a:pPr>
            <a:r>
              <a:rPr lang="en-US" altLang="ja-JP" sz="2200" dirty="0">
                <a:latin typeface="Calibri" panose="020F0502020204030204" pitchFamily="34" charset="0"/>
              </a:rPr>
              <a:t>Cryogenic radiator surfaces of spacecraft</a:t>
            </a:r>
          </a:p>
          <a:p>
            <a:pPr marL="252000" indent="-216000" algn="l">
              <a:buSzPct val="90000"/>
              <a:buFont typeface="Arial" panose="020B0604020202020204" pitchFamily="34" charset="0"/>
              <a:buChar char="•"/>
            </a:pPr>
            <a:r>
              <a:rPr lang="en-US" altLang="ja-JP" sz="2200" dirty="0">
                <a:latin typeface="Calibri" panose="020F0502020204030204" pitchFamily="34" charset="0"/>
              </a:rPr>
              <a:t>Deep space simulation at ground test facility (thermal vacuum test)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DE598DF-A188-4C6F-96E9-61DCDD3DC4D7}"/>
              </a:ext>
            </a:extLst>
          </p:cNvPr>
          <p:cNvSpPr/>
          <p:nvPr/>
        </p:nvSpPr>
        <p:spPr>
          <a:xfrm>
            <a:off x="10453862" y="3378379"/>
            <a:ext cx="1217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l">
              <a:buSzPct val="90000"/>
            </a:pPr>
            <a:r>
              <a:rPr lang="en-US" altLang="ja-JP" dirty="0">
                <a:latin typeface="Calibri" panose="020F0502020204030204" pitchFamily="34" charset="0"/>
              </a:rPr>
              <a:t>SPICA</a:t>
            </a:r>
            <a:r>
              <a:rPr lang="en-US" altLang="ja-JP" baseline="30000" dirty="0">
                <a:latin typeface="Calibri" panose="020F0502020204030204" pitchFamily="34" charset="0"/>
              </a:rPr>
              <a:t>[1]</a:t>
            </a: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30C5EDD-9004-4019-A7E9-236B6D33A864}"/>
              </a:ext>
            </a:extLst>
          </p:cNvPr>
          <p:cNvCxnSpPr>
            <a:cxnSpLocks/>
          </p:cNvCxnSpPr>
          <p:nvPr/>
        </p:nvCxnSpPr>
        <p:spPr>
          <a:xfrm>
            <a:off x="1847722" y="4201465"/>
            <a:ext cx="432000" cy="0"/>
          </a:xfrm>
          <a:prstGeom prst="straightConnector1">
            <a:avLst/>
          </a:prstGeom>
          <a:ln w="349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8B0B9A8-2DD2-4CA3-ACED-E47519660D20}"/>
              </a:ext>
            </a:extLst>
          </p:cNvPr>
          <p:cNvSpPr/>
          <p:nvPr/>
        </p:nvSpPr>
        <p:spPr>
          <a:xfrm>
            <a:off x="10424471" y="5720719"/>
            <a:ext cx="1152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l">
              <a:buSzPct val="90000"/>
            </a:pPr>
            <a:r>
              <a:rPr lang="en-US" altLang="ja-JP" dirty="0">
                <a:latin typeface="Calibri" panose="020F0502020204030204" pitchFamily="34" charset="0"/>
              </a:rPr>
              <a:t>Lite BIRD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F2B3B0D-2F9F-41E9-BAEE-35CA13A81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7684" y="1246506"/>
            <a:ext cx="1807916" cy="217201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D8CF158B-A7DC-4E97-819E-3529D3B214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981" y="3844078"/>
            <a:ext cx="2061285" cy="1868234"/>
          </a:xfrm>
          <a:prstGeom prst="rect">
            <a:avLst/>
          </a:prstGeom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969FE2A-72BE-4D03-8E3D-0577215DD9D9}"/>
              </a:ext>
            </a:extLst>
          </p:cNvPr>
          <p:cNvSpPr/>
          <p:nvPr/>
        </p:nvSpPr>
        <p:spPr>
          <a:xfrm>
            <a:off x="8898733" y="6122358"/>
            <a:ext cx="36379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l">
              <a:buSzPct val="90000"/>
            </a:pPr>
            <a:r>
              <a:rPr lang="en-US" altLang="ja-JP" sz="1400" dirty="0">
                <a:latin typeface="Calibri" panose="020F0502020204030204" pitchFamily="34" charset="0"/>
              </a:rPr>
              <a:t>[1] H Ogawa, et al., ICES-2016-305 (2016)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64A09329-9635-440C-A8B7-DB80C79CC1BB}"/>
              </a:ext>
            </a:extLst>
          </p:cNvPr>
          <p:cNvSpPr/>
          <p:nvPr/>
        </p:nvSpPr>
        <p:spPr>
          <a:xfrm>
            <a:off x="10970546" y="3851573"/>
            <a:ext cx="103556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l">
              <a:buSzPct val="90000"/>
            </a:pPr>
            <a:r>
              <a:rPr lang="en-US" altLang="ja-JP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r>
              <a:rPr lang="en-US" altLang="ja-JP" sz="1300" dirty="0">
                <a:latin typeface="Calibri" panose="020F0502020204030204" pitchFamily="34" charset="0"/>
              </a:rPr>
              <a:t>JAXA/ISAS</a:t>
            </a:r>
          </a:p>
        </p:txBody>
      </p:sp>
    </p:spTree>
    <p:extLst>
      <p:ext uri="{BB962C8B-B14F-4D97-AF65-F5344CB8AC3E}">
        <p14:creationId xmlns:p14="http://schemas.microsoft.com/office/powerpoint/2010/main" val="471383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857249" y="345439"/>
            <a:ext cx="8222095" cy="731521"/>
          </a:xfrm>
        </p:spPr>
        <p:txBody>
          <a:bodyPr anchor="b" anchorCtr="0">
            <a:noAutofit/>
          </a:bodyPr>
          <a:lstStyle/>
          <a:p>
            <a:r>
              <a:rPr lang="en-US" altLang="ja-JP" dirty="0"/>
              <a:t>Background and motivation (2/2)</a:t>
            </a:r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4F830E7-F779-49AB-AB7F-8EFE097B9DAA}"/>
              </a:ext>
            </a:extLst>
          </p:cNvPr>
          <p:cNvSpPr/>
          <p:nvPr/>
        </p:nvSpPr>
        <p:spPr>
          <a:xfrm>
            <a:off x="386195" y="1219273"/>
            <a:ext cx="9699955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ts val="2700"/>
              </a:lnSpc>
              <a:buSzPct val="90000"/>
              <a:buFont typeface="Wingdings" panose="05000000000000000000" pitchFamily="2" charset="2"/>
              <a:buChar char="n"/>
            </a:pPr>
            <a:r>
              <a:rPr lang="en-US" altLang="ja-JP" sz="2600" dirty="0">
                <a:latin typeface="Calibri" panose="020F0502020204030204" pitchFamily="34" charset="0"/>
              </a:rPr>
              <a:t>Difficulty in achieving high emissivity at cryogenic temperatures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D8B6B67-9EB3-47D1-8EE3-7FA11317D3A9}"/>
              </a:ext>
            </a:extLst>
          </p:cNvPr>
          <p:cNvSpPr/>
          <p:nvPr/>
        </p:nvSpPr>
        <p:spPr>
          <a:xfrm>
            <a:off x="363274" y="4815551"/>
            <a:ext cx="6804053" cy="1523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wrap="square" anchor="ctr" anchorCtr="0">
            <a:noAutofit/>
          </a:bodyPr>
          <a:lstStyle/>
          <a:p>
            <a:pPr marL="144000" algn="l">
              <a:lnSpc>
                <a:spcPts val="2700"/>
              </a:lnSpc>
              <a:buSzPct val="90000"/>
            </a:pPr>
            <a:r>
              <a:rPr lang="en-US" altLang="ja-JP" sz="2400" dirty="0">
                <a:latin typeface="Calibri" panose="020F0502020204030204" pitchFamily="34" charset="0"/>
              </a:rPr>
              <a:t>Emissivity of candidate surfaces was experimentally evaluated at 20-80K in this study.</a:t>
            </a:r>
          </a:p>
          <a:p>
            <a:pPr marL="468000" indent="-216000" algn="l">
              <a:lnSpc>
                <a:spcPts val="2700"/>
              </a:lnSpc>
              <a:spcBef>
                <a:spcPts val="2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ja-JP" sz="2200" dirty="0">
                <a:latin typeface="Calibri" panose="020F0502020204030204" pitchFamily="34" charset="0"/>
              </a:rPr>
              <a:t>Several kinds of </a:t>
            </a:r>
            <a:r>
              <a:rPr lang="en-US" altLang="ja-JP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coatings</a:t>
            </a:r>
          </a:p>
          <a:p>
            <a:pPr marL="468000" indent="-216000" algn="l">
              <a:lnSpc>
                <a:spcPts val="2700"/>
              </a:lnSpc>
              <a:spcBef>
                <a:spcPts val="2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ja-JP" sz="2200" b="1" dirty="0">
                <a:solidFill>
                  <a:srgbClr val="0000FF"/>
                </a:solidFill>
                <a:latin typeface="Calibri" panose="020F0502020204030204" pitchFamily="34" charset="0"/>
              </a:rPr>
              <a:t>Three-dimensional structure</a:t>
            </a:r>
            <a:r>
              <a:rPr lang="en-US" altLang="ja-JP" sz="2200" dirty="0">
                <a:latin typeface="Calibri" panose="020F0502020204030204" pitchFamily="34" charset="0"/>
              </a:rPr>
              <a:t> with/without coating</a:t>
            </a:r>
          </a:p>
        </p:txBody>
      </p:sp>
      <p:sp>
        <p:nvSpPr>
          <p:cNvPr id="13" name="左矢印 7">
            <a:extLst>
              <a:ext uri="{FF2B5EF4-FFF2-40B4-BE49-F238E27FC236}">
                <a16:creationId xmlns:a16="http://schemas.microsoft.com/office/drawing/2014/main" id="{091564BD-95C7-4165-87E5-C92D903C5AA8}"/>
              </a:ext>
            </a:extLst>
          </p:cNvPr>
          <p:cNvSpPr/>
          <p:nvPr/>
        </p:nvSpPr>
        <p:spPr>
          <a:xfrm rot="16200000">
            <a:off x="3510239" y="4183803"/>
            <a:ext cx="400110" cy="649538"/>
          </a:xfrm>
          <a:prstGeom prst="leftArrow">
            <a:avLst/>
          </a:prstGeom>
          <a:solidFill>
            <a:schemeClr val="accent4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913819C-CFE2-4763-B609-5C55321E3896}"/>
              </a:ext>
            </a:extLst>
          </p:cNvPr>
          <p:cNvSpPr/>
          <p:nvPr/>
        </p:nvSpPr>
        <p:spPr>
          <a:xfrm>
            <a:off x="735496" y="2698564"/>
            <a:ext cx="60562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buFont typeface="Wingdings" panose="05000000000000000000" pitchFamily="2" charset="2"/>
              <a:buChar char="Ø"/>
            </a:pPr>
            <a:r>
              <a:rPr lang="en-GB" altLang="ja-JP" sz="2100" dirty="0">
                <a:ea typeface="ＭＳ 明朝" panose="02020609040205080304" pitchFamily="17" charset="-128"/>
                <a:cs typeface="Times New Roman" panose="02020603050405020304" pitchFamily="18" charset="0"/>
              </a:rPr>
              <a:t>Dominant wavelengths of infrared radiation differ depending on temperature.</a:t>
            </a:r>
            <a:endParaRPr lang="ja-JP" altLang="en-US" sz="2100" dirty="0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B4571E3A-FD4D-42F6-A108-744DAE3283BF}"/>
              </a:ext>
            </a:extLst>
          </p:cNvPr>
          <p:cNvSpPr/>
          <p:nvPr/>
        </p:nvSpPr>
        <p:spPr>
          <a:xfrm>
            <a:off x="753968" y="1794959"/>
            <a:ext cx="2626541" cy="707886"/>
          </a:xfrm>
          <a:prstGeom prst="rect">
            <a:avLst/>
          </a:prstGeom>
          <a:solidFill>
            <a:srgbClr val="FF3399">
              <a:alpha val="15000"/>
            </a:srgbClr>
          </a:solidFill>
          <a:ln w="19050"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pPr algn="l">
              <a:buSzPct val="90000"/>
            </a:pPr>
            <a:r>
              <a:rPr lang="en-US" altLang="ja-JP" sz="2000" dirty="0">
                <a:latin typeface="Calibri" panose="020F0502020204030204" pitchFamily="34" charset="0"/>
              </a:rPr>
              <a:t>High emissivity surface at </a:t>
            </a:r>
            <a:r>
              <a:rPr lang="en-US" altLang="ja-JP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room temperature 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1C1DA143-5B6B-4092-9E5D-4F4312732357}"/>
              </a:ext>
            </a:extLst>
          </p:cNvPr>
          <p:cNvSpPr/>
          <p:nvPr/>
        </p:nvSpPr>
        <p:spPr>
          <a:xfrm>
            <a:off x="4080266" y="1797875"/>
            <a:ext cx="2957845" cy="707886"/>
          </a:xfrm>
          <a:prstGeom prst="rect">
            <a:avLst/>
          </a:prstGeom>
          <a:solidFill>
            <a:srgbClr val="6600CC">
              <a:alpha val="20000"/>
            </a:srgbClr>
          </a:solidFill>
          <a:ln w="19050">
            <a:solidFill>
              <a:srgbClr val="6600CC"/>
            </a:solidFill>
          </a:ln>
        </p:spPr>
        <p:txBody>
          <a:bodyPr wrap="square">
            <a:spAutoFit/>
          </a:bodyPr>
          <a:lstStyle/>
          <a:p>
            <a:pPr algn="l">
              <a:buSzPct val="90000"/>
            </a:pPr>
            <a:r>
              <a:rPr lang="en-US" altLang="ja-JP" sz="2000" dirty="0">
                <a:latin typeface="Calibri" panose="020F0502020204030204" pitchFamily="34" charset="0"/>
              </a:rPr>
              <a:t>High emissivity surface </a:t>
            </a:r>
          </a:p>
          <a:p>
            <a:pPr algn="l">
              <a:buSzPct val="90000"/>
            </a:pPr>
            <a:r>
              <a:rPr lang="en-US" altLang="ja-JP" sz="2000" dirty="0">
                <a:latin typeface="Calibri" panose="020F0502020204030204" pitchFamily="34" charset="0"/>
              </a:rPr>
              <a:t>at </a:t>
            </a:r>
            <a:r>
              <a:rPr lang="en-US" altLang="ja-JP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cryogenic temperature 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43FBF0D7-383E-4AA0-8E33-148CB9422C80}"/>
              </a:ext>
            </a:extLst>
          </p:cNvPr>
          <p:cNvSpPr/>
          <p:nvPr/>
        </p:nvSpPr>
        <p:spPr>
          <a:xfrm>
            <a:off x="3337523" y="1717153"/>
            <a:ext cx="761295" cy="767960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>
              <a:buSzPct val="90000"/>
            </a:pPr>
            <a:r>
              <a:rPr lang="en-US" altLang="ja-JP" sz="4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≠</a:t>
            </a:r>
            <a:r>
              <a:rPr lang="en-US" altLang="ja-JP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C8796B71-47C7-49A4-AA4F-ADA73F18DC81}"/>
              </a:ext>
            </a:extLst>
          </p:cNvPr>
          <p:cNvSpPr/>
          <p:nvPr/>
        </p:nvSpPr>
        <p:spPr>
          <a:xfrm>
            <a:off x="1721081" y="3466688"/>
            <a:ext cx="2617879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rgbClr val="FF3399"/>
                </a:solidFill>
              </a:rPr>
              <a:t>5-100</a:t>
            </a:r>
            <a:r>
              <a:rPr lang="en-US" altLang="ja-JP" sz="2000" dirty="0">
                <a:solidFill>
                  <a:srgbClr val="FF3399"/>
                </a:solidFill>
                <a:latin typeface="Symbol" panose="05050102010706020507" pitchFamily="18" charset="2"/>
              </a:rPr>
              <a:t>m</a:t>
            </a:r>
            <a:r>
              <a:rPr lang="en-US" altLang="ja-JP" sz="2000" dirty="0">
                <a:solidFill>
                  <a:srgbClr val="FF3399"/>
                </a:solidFill>
              </a:rPr>
              <a:t>m at 300K</a:t>
            </a:r>
          </a:p>
          <a:p>
            <a:pPr marL="216000" indent="-216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ja-JP" sz="2000" u="sng" dirty="0">
                <a:solidFill>
                  <a:srgbClr val="00B050"/>
                </a:solidFill>
              </a:rPr>
              <a:t>50-1000</a:t>
            </a:r>
            <a:r>
              <a:rPr lang="en-US" altLang="ja-JP" sz="2000" u="sng" dirty="0">
                <a:solidFill>
                  <a:srgbClr val="00B050"/>
                </a:solidFill>
                <a:latin typeface="Symbol" panose="05050102010706020507" pitchFamily="18" charset="2"/>
              </a:rPr>
              <a:t>m</a:t>
            </a:r>
            <a:r>
              <a:rPr lang="en-US" altLang="ja-JP" sz="2000" u="sng" dirty="0">
                <a:solidFill>
                  <a:srgbClr val="00B050"/>
                </a:solidFill>
              </a:rPr>
              <a:t>m at 20K</a:t>
            </a:r>
            <a:endParaRPr lang="ja-JP" altLang="en-US" sz="2000" u="sng" dirty="0">
              <a:solidFill>
                <a:srgbClr val="00B050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56E7FBB-3DED-4A50-990B-09DBEB6C77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4" t="7929" r="17877" b="2344"/>
          <a:stretch/>
        </p:blipFill>
        <p:spPr>
          <a:xfrm>
            <a:off x="7430559" y="2149821"/>
            <a:ext cx="4687545" cy="3537404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C802232-8FD9-4BE6-A8F8-80B20574108D}"/>
              </a:ext>
            </a:extLst>
          </p:cNvPr>
          <p:cNvGrpSpPr/>
          <p:nvPr/>
        </p:nvGrpSpPr>
        <p:grpSpPr>
          <a:xfrm>
            <a:off x="8865408" y="1827807"/>
            <a:ext cx="1600838" cy="3329457"/>
            <a:chOff x="8865408" y="1827807"/>
            <a:chExt cx="1600838" cy="3329457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FB5B2EC6-1AD7-4836-B93E-B5816CEFB55B}"/>
                </a:ext>
              </a:extLst>
            </p:cNvPr>
            <p:cNvSpPr/>
            <p:nvPr/>
          </p:nvSpPr>
          <p:spPr>
            <a:xfrm>
              <a:off x="8885378" y="2149821"/>
              <a:ext cx="1339314" cy="3007443"/>
            </a:xfrm>
            <a:prstGeom prst="rect">
              <a:avLst/>
            </a:prstGeom>
            <a:solidFill>
              <a:srgbClr val="FF3399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07FC5A52-AC48-49B0-A9E5-9B26963DC3F0}"/>
                </a:ext>
              </a:extLst>
            </p:cNvPr>
            <p:cNvCxnSpPr/>
            <p:nvPr/>
          </p:nvCxnSpPr>
          <p:spPr>
            <a:xfrm>
              <a:off x="8885377" y="2149821"/>
              <a:ext cx="1332000" cy="0"/>
            </a:xfrm>
            <a:prstGeom prst="straightConnector1">
              <a:avLst/>
            </a:prstGeom>
            <a:ln w="19050">
              <a:solidFill>
                <a:srgbClr val="FF3399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6A9B2DF4-DA26-4CE2-A448-C746EAB17EA5}"/>
                </a:ext>
              </a:extLst>
            </p:cNvPr>
            <p:cNvSpPr/>
            <p:nvPr/>
          </p:nvSpPr>
          <p:spPr>
            <a:xfrm>
              <a:off x="8865408" y="1827807"/>
              <a:ext cx="16008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dirty="0">
                  <a:solidFill>
                    <a:srgbClr val="FF3399"/>
                  </a:solidFill>
                </a:rPr>
                <a:t>5-100</a:t>
              </a:r>
              <a:r>
                <a:rPr lang="en-US" altLang="ja-JP" sz="1400" dirty="0">
                  <a:solidFill>
                    <a:srgbClr val="FF3399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ja-JP" sz="1400" dirty="0">
                  <a:solidFill>
                    <a:srgbClr val="FF3399"/>
                  </a:solidFill>
                </a:rPr>
                <a:t>m at 300K</a:t>
              </a:r>
              <a:endParaRPr lang="ja-JP" altLang="en-US" sz="1400" dirty="0">
                <a:solidFill>
                  <a:srgbClr val="FF3399"/>
                </a:solidFill>
              </a:endParaRP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9A0F5CC-1745-4C74-96D5-E62B0CAE1404}"/>
              </a:ext>
            </a:extLst>
          </p:cNvPr>
          <p:cNvGrpSpPr/>
          <p:nvPr/>
        </p:nvGrpSpPr>
        <p:grpSpPr>
          <a:xfrm>
            <a:off x="9822245" y="1474258"/>
            <a:ext cx="1707003" cy="3672159"/>
            <a:chOff x="9822245" y="1474258"/>
            <a:chExt cx="1707003" cy="3672159"/>
          </a:xfrm>
        </p:grpSpPr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07A69ADB-F3C1-4F6E-BBF5-7F2773694502}"/>
                </a:ext>
              </a:extLst>
            </p:cNvPr>
            <p:cNvSpPr/>
            <p:nvPr/>
          </p:nvSpPr>
          <p:spPr>
            <a:xfrm>
              <a:off x="9915083" y="1794959"/>
              <a:ext cx="1339314" cy="3351458"/>
            </a:xfrm>
            <a:prstGeom prst="rect">
              <a:avLst/>
            </a:prstGeom>
            <a:solidFill>
              <a:srgbClr val="00B05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7A531C9E-D68D-45AA-877E-EAEDCA730992}"/>
                </a:ext>
              </a:extLst>
            </p:cNvPr>
            <p:cNvSpPr/>
            <p:nvPr/>
          </p:nvSpPr>
          <p:spPr>
            <a:xfrm>
              <a:off x="9822245" y="1474258"/>
              <a:ext cx="170700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dirty="0">
                  <a:solidFill>
                    <a:srgbClr val="00B050"/>
                  </a:solidFill>
                </a:rPr>
                <a:t>50-1000</a:t>
              </a:r>
              <a:r>
                <a:rPr lang="en-US" altLang="ja-JP" sz="1400" dirty="0">
                  <a:solidFill>
                    <a:srgbClr val="00B050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ja-JP" sz="1400" dirty="0">
                  <a:solidFill>
                    <a:srgbClr val="00B050"/>
                  </a:solidFill>
                </a:rPr>
                <a:t>m at 20K</a:t>
              </a:r>
              <a:endParaRPr lang="ja-JP" altLang="en-US" sz="1400" dirty="0">
                <a:solidFill>
                  <a:srgbClr val="00B050"/>
                </a:solidFill>
              </a:endParaRPr>
            </a:p>
          </p:txBody>
        </p:sp>
        <p:cxnSp>
          <p:nvCxnSpPr>
            <p:cNvPr id="36" name="直線矢印コネクタ 35">
              <a:extLst>
                <a:ext uri="{FF2B5EF4-FFF2-40B4-BE49-F238E27FC236}">
                  <a16:creationId xmlns:a16="http://schemas.microsoft.com/office/drawing/2014/main" id="{C05AB644-E9BF-488C-94E1-B3442524F5FD}"/>
                </a:ext>
              </a:extLst>
            </p:cNvPr>
            <p:cNvCxnSpPr/>
            <p:nvPr/>
          </p:nvCxnSpPr>
          <p:spPr>
            <a:xfrm>
              <a:off x="9915083" y="1802464"/>
              <a:ext cx="1332000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3C8FEF2A-BB0E-40CC-A1C8-F64C3A2A43F9}"/>
              </a:ext>
            </a:extLst>
          </p:cNvPr>
          <p:cNvSpPr/>
          <p:nvPr/>
        </p:nvSpPr>
        <p:spPr>
          <a:xfrm>
            <a:off x="7704753" y="5701462"/>
            <a:ext cx="41610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ja-JP" sz="1600" dirty="0"/>
              <a:t>Dominant wavelengths of black-body radiation at various temperatures.</a:t>
            </a:r>
            <a:endParaRPr lang="ja-JP" altLang="en-US" sz="1600" dirty="0"/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CDF9C582-435C-4D56-814F-4C6C854A75A9}"/>
              </a:ext>
            </a:extLst>
          </p:cNvPr>
          <p:cNvGrpSpPr/>
          <p:nvPr/>
        </p:nvGrpSpPr>
        <p:grpSpPr>
          <a:xfrm>
            <a:off x="4019991" y="3320801"/>
            <a:ext cx="3295210" cy="787039"/>
            <a:chOff x="4024487" y="3349265"/>
            <a:chExt cx="3322946" cy="787039"/>
          </a:xfrm>
        </p:grpSpPr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37C0F98F-1B90-4190-B24F-10A63EE2511F}"/>
                </a:ext>
              </a:extLst>
            </p:cNvPr>
            <p:cNvGrpSpPr/>
            <p:nvPr/>
          </p:nvGrpSpPr>
          <p:grpSpPr>
            <a:xfrm>
              <a:off x="4024487" y="3349265"/>
              <a:ext cx="3322946" cy="787039"/>
              <a:chOff x="3992324" y="3349265"/>
              <a:chExt cx="2955088" cy="787039"/>
            </a:xfrm>
          </p:grpSpPr>
          <p:sp>
            <p:nvSpPr>
              <p:cNvPr id="38" name="四角形: 角を丸くする 37">
                <a:extLst>
                  <a:ext uri="{FF2B5EF4-FFF2-40B4-BE49-F238E27FC236}">
                    <a16:creationId xmlns:a16="http://schemas.microsoft.com/office/drawing/2014/main" id="{AF2653F3-6EC7-49C6-A8EE-3F108D83DBAA}"/>
                  </a:ext>
                </a:extLst>
              </p:cNvPr>
              <p:cNvSpPr/>
              <p:nvPr/>
            </p:nvSpPr>
            <p:spPr>
              <a:xfrm>
                <a:off x="4224597" y="3349265"/>
                <a:ext cx="2722815" cy="787039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二等辺三角形 38">
                <a:extLst>
                  <a:ext uri="{FF2B5EF4-FFF2-40B4-BE49-F238E27FC236}">
                    <a16:creationId xmlns:a16="http://schemas.microsoft.com/office/drawing/2014/main" id="{E0B88DB5-C8EA-479C-80FA-D513EB83FE3B}"/>
                  </a:ext>
                </a:extLst>
              </p:cNvPr>
              <p:cNvSpPr/>
              <p:nvPr/>
            </p:nvSpPr>
            <p:spPr>
              <a:xfrm rot="14996779">
                <a:off x="4053306" y="3801033"/>
                <a:ext cx="230221" cy="352185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08DCF135-AC3F-4083-A340-B62E0D82F2AF}"/>
                </a:ext>
              </a:extLst>
            </p:cNvPr>
            <p:cNvSpPr/>
            <p:nvPr/>
          </p:nvSpPr>
          <p:spPr>
            <a:xfrm>
              <a:off x="4306537" y="3417883"/>
              <a:ext cx="302442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/>
                <a:t>Longer and wider wavelength range should be considered.</a:t>
              </a:r>
              <a:endParaRPr lang="ja-JP" altLang="en-US" dirty="0"/>
            </a:p>
          </p:txBody>
        </p:sp>
      </p:grp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D9F03754-13AC-47BA-AD70-8C7626555B12}"/>
              </a:ext>
            </a:extLst>
          </p:cNvPr>
          <p:cNvSpPr/>
          <p:nvPr/>
        </p:nvSpPr>
        <p:spPr>
          <a:xfrm>
            <a:off x="1108587" y="3475924"/>
            <a:ext cx="757160" cy="333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ja-JP" sz="2000" dirty="0"/>
              <a:t>e.g.)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5604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1873250" y="2939933"/>
            <a:ext cx="8936990" cy="731521"/>
          </a:xfrm>
        </p:spPr>
        <p:txBody>
          <a:bodyPr anchor="b" anchorCtr="0">
            <a:noAutofit/>
          </a:bodyPr>
          <a:lstStyle/>
          <a:p>
            <a:r>
              <a:rPr kumimoji="1" lang="en-US" altLang="ja-JP" dirty="0"/>
              <a:t>Approaches </a:t>
            </a:r>
            <a:r>
              <a:rPr lang="en-US" altLang="ja-JP" dirty="0"/>
              <a:t>for</a:t>
            </a:r>
            <a:r>
              <a:rPr kumimoji="1" lang="en-US" altLang="ja-JP" dirty="0"/>
              <a:t> emissivity enhancement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9265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857250" y="345439"/>
            <a:ext cx="8134350" cy="731521"/>
          </a:xfrm>
        </p:spPr>
        <p:txBody>
          <a:bodyPr anchor="b" anchorCtr="0">
            <a:noAutofit/>
          </a:bodyPr>
          <a:lstStyle/>
          <a:p>
            <a:r>
              <a:rPr kumimoji="1" lang="en-US" altLang="ja-JP" dirty="0"/>
              <a:t>Approach 1: Coatings</a:t>
            </a:r>
            <a:endParaRPr kumimoji="1" lang="ja-JP" altLang="en-US" dirty="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201D7921-D6DE-46CE-8DD4-86EC2BBCEA8D}"/>
              </a:ext>
            </a:extLst>
          </p:cNvPr>
          <p:cNvSpPr/>
          <p:nvPr/>
        </p:nvSpPr>
        <p:spPr>
          <a:xfrm>
            <a:off x="857250" y="1276870"/>
            <a:ext cx="895181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SzPct val="90000"/>
              <a:buFont typeface="Wingdings" panose="05000000000000000000" pitchFamily="2" charset="2"/>
              <a:buChar char="n"/>
            </a:pPr>
            <a:r>
              <a:rPr lang="en-US" altLang="ja-JP" sz="2500" dirty="0">
                <a:latin typeface="Calibri" panose="020F0502020204030204" pitchFamily="34" charset="0"/>
              </a:rPr>
              <a:t>Emissivity enhancement by coating</a:t>
            </a:r>
          </a:p>
          <a:p>
            <a:pPr algn="l">
              <a:spcBef>
                <a:spcPts val="600"/>
              </a:spcBef>
              <a:buSzPct val="90000"/>
            </a:pPr>
            <a:r>
              <a:rPr lang="en-US" altLang="ja-JP" sz="2500" dirty="0">
                <a:latin typeface="Calibri" panose="020F0502020204030204" pitchFamily="34" charset="0"/>
              </a:rPr>
              <a:t>              </a:t>
            </a:r>
            <a:r>
              <a:rPr lang="en-US" altLang="ja-JP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Select a proper coating material and thickness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A3B53A50-458A-4B72-9002-99B2DBD170F2}"/>
              </a:ext>
            </a:extLst>
          </p:cNvPr>
          <p:cNvSpPr/>
          <p:nvPr/>
        </p:nvSpPr>
        <p:spPr>
          <a:xfrm>
            <a:off x="857250" y="2333120"/>
            <a:ext cx="895181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SzPct val="90000"/>
              <a:buFont typeface="Wingdings" panose="05000000000000000000" pitchFamily="2" charset="2"/>
              <a:buChar char="n"/>
            </a:pPr>
            <a:r>
              <a:rPr lang="en-US" altLang="ja-JP" sz="2500" dirty="0">
                <a:latin typeface="Calibri" panose="020F0502020204030204" pitchFamily="34" charset="0"/>
              </a:rPr>
              <a:t>Candidate coatings in this study</a:t>
            </a: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44C4F6BE-E9D0-4701-85F2-743EECB9FE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924570"/>
              </p:ext>
            </p:extLst>
          </p:nvPr>
        </p:nvGraphicFramePr>
        <p:xfrm>
          <a:off x="1269994" y="2813257"/>
          <a:ext cx="10644909" cy="324201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49418">
                  <a:extLst>
                    <a:ext uri="{9D8B030D-6E8A-4147-A177-3AD203B41FA5}">
                      <a16:colId xmlns:a16="http://schemas.microsoft.com/office/drawing/2014/main" val="3855789094"/>
                    </a:ext>
                  </a:extLst>
                </a:gridCol>
                <a:gridCol w="7795491">
                  <a:extLst>
                    <a:ext uri="{9D8B030D-6E8A-4147-A177-3AD203B41FA5}">
                      <a16:colId xmlns:a16="http://schemas.microsoft.com/office/drawing/2014/main" val="1006521347"/>
                    </a:ext>
                  </a:extLst>
                </a:gridCol>
              </a:tblGrid>
              <a:tr h="44270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Coating 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Description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77590"/>
                  </a:ext>
                </a:extLst>
              </a:tr>
              <a:tr h="842570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Black paint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24000" indent="-21600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2000" dirty="0"/>
                        <a:t>Commonly used at room temperature</a:t>
                      </a:r>
                      <a:r>
                        <a:rPr kumimoji="1" lang="ja-JP" altLang="en-US" sz="2000" dirty="0"/>
                        <a:t> </a:t>
                      </a:r>
                      <a:r>
                        <a:rPr kumimoji="1" lang="en-US" altLang="ja-JP" sz="2000" dirty="0"/>
                        <a:t>to</a:t>
                      </a:r>
                      <a:r>
                        <a:rPr kumimoji="1" lang="ja-JP" altLang="en-US" sz="2000" dirty="0"/>
                        <a:t> </a:t>
                      </a:r>
                      <a:r>
                        <a:rPr kumimoji="1" lang="en-US" altLang="ja-JP" sz="2000" dirty="0"/>
                        <a:t>achieve</a:t>
                      </a:r>
                      <a:r>
                        <a:rPr kumimoji="1" lang="ja-JP" altLang="en-US" sz="2000" dirty="0"/>
                        <a:t> </a:t>
                      </a:r>
                      <a:r>
                        <a:rPr kumimoji="1" lang="en-US" altLang="ja-JP" sz="2000" dirty="0"/>
                        <a:t>high</a:t>
                      </a:r>
                      <a:r>
                        <a:rPr kumimoji="1" lang="ja-JP" altLang="en-US" sz="2000" dirty="0"/>
                        <a:t> </a:t>
                      </a:r>
                      <a:r>
                        <a:rPr kumimoji="1" lang="en-US" altLang="ja-JP" sz="2000" dirty="0"/>
                        <a:t>emissivity.</a:t>
                      </a:r>
                    </a:p>
                    <a:p>
                      <a:pPr marL="324000" indent="-21600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2000" dirty="0"/>
                        <a:t>Thickness: Usually on the order of several tens of </a:t>
                      </a:r>
                      <a:r>
                        <a:rPr kumimoji="1" lang="en-US" altLang="ja-JP" sz="2000" dirty="0"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1" lang="en-US" altLang="ja-JP" sz="2000" dirty="0"/>
                        <a:t>m.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3729308"/>
                  </a:ext>
                </a:extLst>
              </a:tr>
              <a:tr h="840509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Carbon nanotubes (CNT)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24000" indent="-21600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2000" dirty="0"/>
                        <a:t>Extremely low reflectance at the wavelength range from UV to mid IR.</a:t>
                      </a:r>
                    </a:p>
                    <a:p>
                      <a:pPr marL="324000" indent="-21600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2000" dirty="0"/>
                        <a:t>Thickness: From submillimeter to millimeter.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4552061"/>
                  </a:ext>
                </a:extLst>
              </a:tr>
              <a:tr h="1116239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Black plating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24000" indent="-21600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2000" dirty="0"/>
                        <a:t>Common blackening method.</a:t>
                      </a:r>
                    </a:p>
                    <a:p>
                      <a:pPr marL="324000" indent="-21600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2000" dirty="0"/>
                        <a:t>Thickness: From several microns to several tens microns</a:t>
                      </a:r>
                    </a:p>
                    <a:p>
                      <a:pPr marL="324000" indent="-21600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2000" dirty="0"/>
                        <a:t>No organic compound             </a:t>
                      </a:r>
                      <a:r>
                        <a:rPr kumimoji="1" lang="en-US" altLang="ja-JP" sz="2000" b="1" u="sng" dirty="0">
                          <a:solidFill>
                            <a:srgbClr val="0000FF"/>
                          </a:solidFill>
                        </a:rPr>
                        <a:t>Advantage of low outgassing</a:t>
                      </a:r>
                      <a:endParaRPr kumimoji="1" lang="ja-JP" altLang="en-US" sz="2000" b="1" u="sng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2914231"/>
                  </a:ext>
                </a:extLst>
              </a:tr>
            </a:tbl>
          </a:graphicData>
        </a:graphic>
      </p:graphicFrame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F1EB8B9D-40F3-43BB-8DC6-4A9EF22198A6}"/>
              </a:ext>
            </a:extLst>
          </p:cNvPr>
          <p:cNvCxnSpPr/>
          <p:nvPr/>
        </p:nvCxnSpPr>
        <p:spPr>
          <a:xfrm>
            <a:off x="6936503" y="5846615"/>
            <a:ext cx="468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左矢印 7">
            <a:extLst>
              <a:ext uri="{FF2B5EF4-FFF2-40B4-BE49-F238E27FC236}">
                <a16:creationId xmlns:a16="http://schemas.microsoft.com/office/drawing/2014/main" id="{A630B475-97E5-4C95-891B-BE2E32504EC7}"/>
              </a:ext>
            </a:extLst>
          </p:cNvPr>
          <p:cNvSpPr/>
          <p:nvPr/>
        </p:nvSpPr>
        <p:spPr>
          <a:xfrm rot="10800000">
            <a:off x="1382599" y="1795436"/>
            <a:ext cx="409256" cy="309020"/>
          </a:xfrm>
          <a:prstGeom prst="leftArrow">
            <a:avLst/>
          </a:prstGeom>
          <a:solidFill>
            <a:schemeClr val="accent4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521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774125" y="345439"/>
            <a:ext cx="9952990" cy="731521"/>
          </a:xfrm>
        </p:spPr>
        <p:txBody>
          <a:bodyPr anchor="b" anchorCtr="0">
            <a:noAutofit/>
          </a:bodyPr>
          <a:lstStyle/>
          <a:p>
            <a:r>
              <a:rPr kumimoji="1" lang="en-US" altLang="ja-JP" sz="3800" dirty="0"/>
              <a:t>Approach 2: Three-dimensional structures (1/2)</a:t>
            </a:r>
            <a:endParaRPr kumimoji="1" lang="ja-JP" altLang="en-US" sz="38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955A21D-0D1C-4FF4-A818-9F158F51367A}"/>
              </a:ext>
            </a:extLst>
          </p:cNvPr>
          <p:cNvSpPr/>
          <p:nvPr/>
        </p:nvSpPr>
        <p:spPr>
          <a:xfrm>
            <a:off x="357425" y="1252773"/>
            <a:ext cx="251402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SzPct val="90000"/>
              <a:buFont typeface="Wingdings" panose="05000000000000000000" pitchFamily="2" charset="2"/>
              <a:buChar char="n"/>
            </a:pPr>
            <a:r>
              <a:rPr lang="en-US" altLang="ja-JP" sz="2600" b="1" dirty="0">
                <a:latin typeface="Calibri" panose="020F0502020204030204" pitchFamily="34" charset="0"/>
              </a:rPr>
              <a:t>Cavity effect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63BF31F-1CA7-46A9-A3FB-0C274E827B46}"/>
              </a:ext>
            </a:extLst>
          </p:cNvPr>
          <p:cNvSpPr/>
          <p:nvPr/>
        </p:nvSpPr>
        <p:spPr>
          <a:xfrm>
            <a:off x="6597221" y="1252773"/>
            <a:ext cx="389384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SzPct val="90000"/>
              <a:buFont typeface="Wingdings" panose="05000000000000000000" pitchFamily="2" charset="2"/>
              <a:buChar char="n"/>
            </a:pPr>
            <a:r>
              <a:rPr lang="en-US" altLang="ja-JP" sz="2600" b="1" dirty="0">
                <a:latin typeface="Calibri" panose="020F0502020204030204" pitchFamily="34" charset="0"/>
              </a:rPr>
              <a:t>Cavity resonance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4765F02-8A70-4693-B2A9-F47CADC0526B}"/>
              </a:ext>
            </a:extLst>
          </p:cNvPr>
          <p:cNvSpPr/>
          <p:nvPr/>
        </p:nvSpPr>
        <p:spPr>
          <a:xfrm>
            <a:off x="915831" y="4940241"/>
            <a:ext cx="5027769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52000" algn="l">
              <a:buSzPct val="90000"/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0000FF"/>
                </a:solidFill>
                <a:latin typeface="Calibri" panose="020F0502020204030204" pitchFamily="34" charset="0"/>
              </a:rPr>
              <a:t>Wavelength &lt; Cavity aperture size</a:t>
            </a:r>
          </a:p>
          <a:p>
            <a:pPr>
              <a:buSzPct val="90000"/>
            </a:pPr>
            <a:r>
              <a:rPr lang="en-US" altLang="ja-JP" sz="2400" dirty="0">
                <a:latin typeface="Calibri" panose="020F0502020204030204" pitchFamily="34" charset="0"/>
              </a:rPr>
              <a:t>                 </a:t>
            </a:r>
            <a:r>
              <a:rPr lang="en-US" altLang="ja-JP" sz="2400" dirty="0">
                <a:solidFill>
                  <a:srgbClr val="0000FF"/>
                </a:solidFill>
                <a:latin typeface="Calibri" panose="020F0502020204030204" pitchFamily="34" charset="0"/>
              </a:rPr>
              <a:t>Cavity effect can be achieved</a:t>
            </a:r>
            <a:r>
              <a:rPr lang="en-US" altLang="ja-JP" sz="2400" dirty="0">
                <a:latin typeface="Calibri" panose="020F0502020204030204" pitchFamily="34" charset="0"/>
              </a:rPr>
              <a:t>.</a:t>
            </a:r>
          </a:p>
          <a:p>
            <a:pPr marL="252000" indent="-252000" algn="l">
              <a:spcBef>
                <a:spcPts val="3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0000FF"/>
                </a:solidFill>
                <a:latin typeface="Calibri" panose="020F0502020204030204" pitchFamily="34" charset="0"/>
              </a:rPr>
              <a:t>No dependence on wavelength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FBA034AF-7932-43BA-A46B-9AAAC93A7C48}"/>
              </a:ext>
            </a:extLst>
          </p:cNvPr>
          <p:cNvSpPr/>
          <p:nvPr/>
        </p:nvSpPr>
        <p:spPr>
          <a:xfrm>
            <a:off x="2452654" y="2178926"/>
            <a:ext cx="40127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90000"/>
            </a:pPr>
            <a:r>
              <a:rPr lang="en-US" altLang="ja-JP" sz="2200" dirty="0">
                <a:latin typeface="Calibri" panose="020F0502020204030204" pitchFamily="34" charset="0"/>
              </a:rPr>
              <a:t>repeatedly reflected and trapped inside the cavity.</a:t>
            </a:r>
          </a:p>
        </p:txBody>
      </p:sp>
      <p:sp>
        <p:nvSpPr>
          <p:cNvPr id="40" name="左矢印 7">
            <a:extLst>
              <a:ext uri="{FF2B5EF4-FFF2-40B4-BE49-F238E27FC236}">
                <a16:creationId xmlns:a16="http://schemas.microsoft.com/office/drawing/2014/main" id="{3AE3BE79-8D79-48F3-AB66-60954EBE6522}"/>
              </a:ext>
            </a:extLst>
          </p:cNvPr>
          <p:cNvSpPr/>
          <p:nvPr/>
        </p:nvSpPr>
        <p:spPr>
          <a:xfrm rot="16200000">
            <a:off x="3779853" y="3076441"/>
            <a:ext cx="528098" cy="540000"/>
          </a:xfrm>
          <a:prstGeom prst="leftArrow">
            <a:avLst/>
          </a:prstGeom>
          <a:solidFill>
            <a:srgbClr val="FF5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1E865544-B1F0-4E3F-A7E4-227B142B65DE}"/>
              </a:ext>
            </a:extLst>
          </p:cNvPr>
          <p:cNvSpPr/>
          <p:nvPr/>
        </p:nvSpPr>
        <p:spPr>
          <a:xfrm>
            <a:off x="2636682" y="3738383"/>
            <a:ext cx="2916295" cy="830997"/>
          </a:xfrm>
          <a:prstGeom prst="rect">
            <a:avLst/>
          </a:prstGeom>
          <a:solidFill>
            <a:srgbClr val="FF3399">
              <a:alpha val="18000"/>
            </a:srgbClr>
          </a:solidFill>
          <a:ln w="19050"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pPr algn="ctr">
              <a:buSzPct val="90000"/>
            </a:pPr>
            <a:r>
              <a:rPr lang="en-US" altLang="ja-JP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Increase of</a:t>
            </a:r>
          </a:p>
          <a:p>
            <a:pPr algn="ctr">
              <a:buSzPct val="90000"/>
            </a:pPr>
            <a:r>
              <a:rPr lang="en-US" altLang="ja-JP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apparent emissivity</a:t>
            </a:r>
          </a:p>
        </p:txBody>
      </p: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8941A7A4-7A11-4060-99A0-D6532A379C17}"/>
              </a:ext>
            </a:extLst>
          </p:cNvPr>
          <p:cNvGrpSpPr/>
          <p:nvPr/>
        </p:nvGrpSpPr>
        <p:grpSpPr>
          <a:xfrm>
            <a:off x="621991" y="1836308"/>
            <a:ext cx="3889049" cy="2976041"/>
            <a:chOff x="1535058" y="1660979"/>
            <a:chExt cx="3244194" cy="2380581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AFFD749B-CDF9-49BA-AF25-94FAABF94A32}"/>
                </a:ext>
              </a:extLst>
            </p:cNvPr>
            <p:cNvGrpSpPr/>
            <p:nvPr/>
          </p:nvGrpSpPr>
          <p:grpSpPr>
            <a:xfrm>
              <a:off x="1535058" y="2197445"/>
              <a:ext cx="1450823" cy="1524061"/>
              <a:chOff x="1398852" y="2376609"/>
              <a:chExt cx="1450823" cy="1183863"/>
            </a:xfrm>
          </p:grpSpPr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55235157-323D-4F05-92C0-ACA940248262}"/>
                  </a:ext>
                </a:extLst>
              </p:cNvPr>
              <p:cNvSpPr/>
              <p:nvPr/>
            </p:nvSpPr>
            <p:spPr>
              <a:xfrm>
                <a:off x="1398852" y="2376609"/>
                <a:ext cx="1450823" cy="118386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2406D852-81FA-45E8-8956-E20CF36AB08B}"/>
                  </a:ext>
                </a:extLst>
              </p:cNvPr>
              <p:cNvSpPr/>
              <p:nvPr/>
            </p:nvSpPr>
            <p:spPr>
              <a:xfrm>
                <a:off x="1718543" y="2376610"/>
                <a:ext cx="844991" cy="10614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24FECB1D-799D-4843-A0EB-D0F71DAF6D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90675" y="1828113"/>
              <a:ext cx="728520" cy="801967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B218B15A-00A6-4F6B-B501-FE560C5996B9}"/>
                </a:ext>
              </a:extLst>
            </p:cNvPr>
            <p:cNvSpPr/>
            <p:nvPr/>
          </p:nvSpPr>
          <p:spPr>
            <a:xfrm>
              <a:off x="2623449" y="1660979"/>
              <a:ext cx="2155803" cy="36929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>
                <a:buSzPct val="90000"/>
              </a:pPr>
              <a:r>
                <a:rPr lang="en-US" altLang="ja-JP" sz="2400" b="1" dirty="0">
                  <a:solidFill>
                    <a:srgbClr val="FF6600"/>
                  </a:solidFill>
                  <a:latin typeface="Calibri" panose="020F0502020204030204" pitchFamily="34" charset="0"/>
                </a:rPr>
                <a:t>Incident light</a:t>
              </a:r>
            </a:p>
          </p:txBody>
        </p:sp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EE492F26-8924-4A8B-A8E8-F301A9D03A7E}"/>
                </a:ext>
              </a:extLst>
            </p:cNvPr>
            <p:cNvCxnSpPr>
              <a:cxnSpLocks/>
            </p:cNvCxnSpPr>
            <p:nvPr/>
          </p:nvCxnSpPr>
          <p:spPr>
            <a:xfrm>
              <a:off x="1905203" y="2662502"/>
              <a:ext cx="762645" cy="624895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EBBCA028-26EA-4B7F-BC9B-F3EA5FF92F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2588" y="3351763"/>
              <a:ext cx="216607" cy="19878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>
              <a:extLst>
                <a:ext uri="{FF2B5EF4-FFF2-40B4-BE49-F238E27FC236}">
                  <a16:creationId xmlns:a16="http://schemas.microsoft.com/office/drawing/2014/main" id="{48B4BBDD-DE17-4327-9E0F-B2F5FB81D75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70094" y="3153608"/>
              <a:ext cx="452831" cy="391914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矢印コネクタ 32">
              <a:extLst>
                <a:ext uri="{FF2B5EF4-FFF2-40B4-BE49-F238E27FC236}">
                  <a16:creationId xmlns:a16="http://schemas.microsoft.com/office/drawing/2014/main" id="{F595F32B-35C2-4422-AD47-CA9D99B1D3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1885" y="2739952"/>
              <a:ext cx="525316" cy="375318"/>
            </a:xfrm>
            <a:prstGeom prst="straightConnector1">
              <a:avLst/>
            </a:prstGeom>
            <a:ln w="28575">
              <a:solidFill>
                <a:schemeClr val="accent2"/>
              </a:solidFill>
              <a:prstDash val="sysDash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97005E9A-B3B1-4AE4-823C-03F744291307}"/>
                </a:ext>
              </a:extLst>
            </p:cNvPr>
            <p:cNvSpPr/>
            <p:nvPr/>
          </p:nvSpPr>
          <p:spPr>
            <a:xfrm>
              <a:off x="1870094" y="3721506"/>
              <a:ext cx="1141556" cy="320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buSzPct val="90000"/>
              </a:pPr>
              <a:r>
                <a:rPr lang="en-US" altLang="ja-JP" sz="2000" dirty="0">
                  <a:latin typeface="Calibri" panose="020F0502020204030204" pitchFamily="34" charset="0"/>
                </a:rPr>
                <a:t>Cavity</a:t>
              </a:r>
            </a:p>
          </p:txBody>
        </p:sp>
      </p:grp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5C31F3D8-B99A-469B-B090-68920C3A1953}"/>
              </a:ext>
            </a:extLst>
          </p:cNvPr>
          <p:cNvCxnSpPr/>
          <p:nvPr/>
        </p:nvCxnSpPr>
        <p:spPr>
          <a:xfrm>
            <a:off x="1721233" y="5526460"/>
            <a:ext cx="324000" cy="0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33DC297F-A4C5-4B88-AA89-C2398009D7B4}"/>
              </a:ext>
            </a:extLst>
          </p:cNvPr>
          <p:cNvCxnSpPr/>
          <p:nvPr/>
        </p:nvCxnSpPr>
        <p:spPr>
          <a:xfrm>
            <a:off x="6483071" y="1323898"/>
            <a:ext cx="0" cy="491934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グループ化 120">
            <a:extLst>
              <a:ext uri="{FF2B5EF4-FFF2-40B4-BE49-F238E27FC236}">
                <a16:creationId xmlns:a16="http://schemas.microsoft.com/office/drawing/2014/main" id="{F4E70968-1613-4AB5-A8F7-6566950D4011}"/>
              </a:ext>
            </a:extLst>
          </p:cNvPr>
          <p:cNvGrpSpPr/>
          <p:nvPr/>
        </p:nvGrpSpPr>
        <p:grpSpPr>
          <a:xfrm>
            <a:off x="7217405" y="3705867"/>
            <a:ext cx="1893531" cy="2750917"/>
            <a:chOff x="7458119" y="3540912"/>
            <a:chExt cx="1893531" cy="2750917"/>
          </a:xfrm>
        </p:grpSpPr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B20CB15C-6B13-43A4-AF0A-84E4C2B17239}"/>
                </a:ext>
              </a:extLst>
            </p:cNvPr>
            <p:cNvGrpSpPr/>
            <p:nvPr/>
          </p:nvGrpSpPr>
          <p:grpSpPr>
            <a:xfrm>
              <a:off x="7458119" y="3986442"/>
              <a:ext cx="1893531" cy="2305387"/>
              <a:chOff x="1504605" y="2197445"/>
              <a:chExt cx="1579559" cy="1844115"/>
            </a:xfrm>
          </p:grpSpPr>
          <p:grpSp>
            <p:nvGrpSpPr>
              <p:cNvPr id="64" name="グループ化 63">
                <a:extLst>
                  <a:ext uri="{FF2B5EF4-FFF2-40B4-BE49-F238E27FC236}">
                    <a16:creationId xmlns:a16="http://schemas.microsoft.com/office/drawing/2014/main" id="{F14C0EF1-6594-468C-A533-C0EB3D2E2E8C}"/>
                  </a:ext>
                </a:extLst>
              </p:cNvPr>
              <p:cNvGrpSpPr/>
              <p:nvPr/>
            </p:nvGrpSpPr>
            <p:grpSpPr>
              <a:xfrm>
                <a:off x="1504605" y="2197445"/>
                <a:ext cx="1579559" cy="1524061"/>
                <a:chOff x="1368399" y="2376609"/>
                <a:chExt cx="1579559" cy="1183863"/>
              </a:xfrm>
            </p:grpSpPr>
            <p:sp>
              <p:nvSpPr>
                <p:cNvPr id="72" name="正方形/長方形 71">
                  <a:extLst>
                    <a:ext uri="{FF2B5EF4-FFF2-40B4-BE49-F238E27FC236}">
                      <a16:creationId xmlns:a16="http://schemas.microsoft.com/office/drawing/2014/main" id="{49B2FA94-3CDB-43B0-951E-5E234E7B83C4}"/>
                    </a:ext>
                  </a:extLst>
                </p:cNvPr>
                <p:cNvSpPr/>
                <p:nvPr/>
              </p:nvSpPr>
              <p:spPr>
                <a:xfrm>
                  <a:off x="1368399" y="2376609"/>
                  <a:ext cx="1579559" cy="1183863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" name="正方形/長方形 72">
                  <a:extLst>
                    <a:ext uri="{FF2B5EF4-FFF2-40B4-BE49-F238E27FC236}">
                      <a16:creationId xmlns:a16="http://schemas.microsoft.com/office/drawing/2014/main" id="{186CE3F3-1263-4852-AF94-D4ADF2B86FE7}"/>
                    </a:ext>
                  </a:extLst>
                </p:cNvPr>
                <p:cNvSpPr/>
                <p:nvPr/>
              </p:nvSpPr>
              <p:spPr>
                <a:xfrm>
                  <a:off x="1718543" y="2376610"/>
                  <a:ext cx="844991" cy="10614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71" name="正方形/長方形 70">
                <a:extLst>
                  <a:ext uri="{FF2B5EF4-FFF2-40B4-BE49-F238E27FC236}">
                    <a16:creationId xmlns:a16="http://schemas.microsoft.com/office/drawing/2014/main" id="{D326243E-6E27-4775-9877-4CAFF0A3DDA5}"/>
                  </a:ext>
                </a:extLst>
              </p:cNvPr>
              <p:cNvSpPr/>
              <p:nvPr/>
            </p:nvSpPr>
            <p:spPr>
              <a:xfrm>
                <a:off x="1870094" y="3721506"/>
                <a:ext cx="1141556" cy="320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buSzPct val="90000"/>
                </a:pPr>
                <a:r>
                  <a:rPr lang="en-US" altLang="ja-JP" sz="2000" dirty="0">
                    <a:latin typeface="Calibri" panose="020F0502020204030204" pitchFamily="34" charset="0"/>
                  </a:rPr>
                  <a:t>Cavity</a:t>
                </a:r>
              </a:p>
            </p:txBody>
          </p:sp>
        </p:grpSp>
        <p:pic>
          <p:nvPicPr>
            <p:cNvPr id="95" name="図 94">
              <a:extLst>
                <a:ext uri="{FF2B5EF4-FFF2-40B4-BE49-F238E27FC236}">
                  <a16:creationId xmlns:a16="http://schemas.microsoft.com/office/drawing/2014/main" id="{5F06C12D-D613-49E3-B18E-6E4B117FB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09634" y="3736740"/>
              <a:ext cx="1260000" cy="521188"/>
            </a:xfrm>
            <a:prstGeom prst="rect">
              <a:avLst/>
            </a:prstGeom>
          </p:spPr>
        </p:pic>
        <p:pic>
          <p:nvPicPr>
            <p:cNvPr id="96" name="図 95">
              <a:extLst>
                <a:ext uri="{FF2B5EF4-FFF2-40B4-BE49-F238E27FC236}">
                  <a16:creationId xmlns:a16="http://schemas.microsoft.com/office/drawing/2014/main" id="{99C852D9-48D0-4F58-B42A-CB3B8C36C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16165" y="4207201"/>
              <a:ext cx="1260000" cy="333999"/>
            </a:xfrm>
            <a:prstGeom prst="rect">
              <a:avLst/>
            </a:prstGeom>
          </p:spPr>
        </p:pic>
        <p:pic>
          <p:nvPicPr>
            <p:cNvPr id="97" name="図 96">
              <a:extLst>
                <a:ext uri="{FF2B5EF4-FFF2-40B4-BE49-F238E27FC236}">
                  <a16:creationId xmlns:a16="http://schemas.microsoft.com/office/drawing/2014/main" id="{35747187-5573-4069-BD70-988B0200A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08383" y="4562551"/>
              <a:ext cx="1260000" cy="226436"/>
            </a:xfrm>
            <a:prstGeom prst="rect">
              <a:avLst/>
            </a:prstGeom>
          </p:spPr>
        </p:pic>
        <p:pic>
          <p:nvPicPr>
            <p:cNvPr id="98" name="図 97">
              <a:extLst>
                <a:ext uri="{FF2B5EF4-FFF2-40B4-BE49-F238E27FC236}">
                  <a16:creationId xmlns:a16="http://schemas.microsoft.com/office/drawing/2014/main" id="{A9275E49-9CDD-4D13-8345-27ABF386A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17932" y="4961993"/>
              <a:ext cx="1260000" cy="114772"/>
            </a:xfrm>
            <a:prstGeom prst="rect">
              <a:avLst/>
            </a:prstGeom>
          </p:spPr>
        </p:pic>
        <p:sp>
          <p:nvSpPr>
            <p:cNvPr id="99" name="テキスト ボックス 98">
              <a:extLst>
                <a:ext uri="{FF2B5EF4-FFF2-40B4-BE49-F238E27FC236}">
                  <a16:creationId xmlns:a16="http://schemas.microsoft.com/office/drawing/2014/main" id="{EC4CE4F1-E7E8-4641-B628-3D53F9CBE37A}"/>
                </a:ext>
              </a:extLst>
            </p:cNvPr>
            <p:cNvSpPr txBox="1"/>
            <p:nvPr/>
          </p:nvSpPr>
          <p:spPr>
            <a:xfrm rot="5400000">
              <a:off x="8183126" y="5081825"/>
              <a:ext cx="64946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000" dirty="0">
                  <a:solidFill>
                    <a:srgbClr val="0000FF"/>
                  </a:solidFill>
                </a:rPr>
                <a:t>. . .</a:t>
              </a:r>
              <a:r>
                <a:rPr kumimoji="1" lang="en-US" altLang="ja-JP" sz="3000" dirty="0">
                  <a:solidFill>
                    <a:srgbClr val="0000FF"/>
                  </a:solidFill>
                </a:rPr>
                <a:t> </a:t>
              </a:r>
              <a:endParaRPr kumimoji="1" lang="ja-JP" altLang="en-US" sz="3000" dirty="0">
                <a:solidFill>
                  <a:srgbClr val="0000FF"/>
                </a:solidFill>
              </a:endParaRPr>
            </a:p>
          </p:txBody>
        </p:sp>
        <p:grpSp>
          <p:nvGrpSpPr>
            <p:cNvPr id="107" name="グループ化 106">
              <a:extLst>
                <a:ext uri="{FF2B5EF4-FFF2-40B4-BE49-F238E27FC236}">
                  <a16:creationId xmlns:a16="http://schemas.microsoft.com/office/drawing/2014/main" id="{94EF014C-3542-481F-9F5D-E1678BAC79BA}"/>
                </a:ext>
              </a:extLst>
            </p:cNvPr>
            <p:cNvGrpSpPr/>
            <p:nvPr/>
          </p:nvGrpSpPr>
          <p:grpSpPr>
            <a:xfrm>
              <a:off x="9096080" y="4162939"/>
              <a:ext cx="72000" cy="1440000"/>
              <a:chOff x="8522665" y="2717857"/>
              <a:chExt cx="81456" cy="1687902"/>
            </a:xfrm>
          </p:grpSpPr>
          <p:sp>
            <p:nvSpPr>
              <p:cNvPr id="104" name="フリーフォーム: 図形 103">
                <a:extLst>
                  <a:ext uri="{FF2B5EF4-FFF2-40B4-BE49-F238E27FC236}">
                    <a16:creationId xmlns:a16="http://schemas.microsoft.com/office/drawing/2014/main" id="{9F69DFCD-C610-497D-BD17-49E0D55B1DC8}"/>
                  </a:ext>
                </a:extLst>
              </p:cNvPr>
              <p:cNvSpPr/>
              <p:nvPr/>
            </p:nvSpPr>
            <p:spPr>
              <a:xfrm rot="3273812">
                <a:off x="8237417" y="3009032"/>
                <a:ext cx="654349" cy="72000"/>
              </a:xfrm>
              <a:custGeom>
                <a:avLst/>
                <a:gdLst>
                  <a:gd name="connsiteX0" fmla="*/ 0 w 4307840"/>
                  <a:gd name="connsiteY0" fmla="*/ 762000 h 762002"/>
                  <a:gd name="connsiteX1" fmla="*/ 731520 w 4307840"/>
                  <a:gd name="connsiteY1" fmla="*/ 0 h 762002"/>
                  <a:gd name="connsiteX2" fmla="*/ 1473200 w 4307840"/>
                  <a:gd name="connsiteY2" fmla="*/ 762000 h 762002"/>
                  <a:gd name="connsiteX3" fmla="*/ 2164080 w 4307840"/>
                  <a:gd name="connsiteY3" fmla="*/ 10160 h 762002"/>
                  <a:gd name="connsiteX4" fmla="*/ 2885440 w 4307840"/>
                  <a:gd name="connsiteY4" fmla="*/ 721360 h 762002"/>
                  <a:gd name="connsiteX5" fmla="*/ 3576320 w 4307840"/>
                  <a:gd name="connsiteY5" fmla="*/ 20320 h 762002"/>
                  <a:gd name="connsiteX6" fmla="*/ 3972560 w 4307840"/>
                  <a:gd name="connsiteY6" fmla="*/ 386080 h 762002"/>
                  <a:gd name="connsiteX7" fmla="*/ 4307840 w 4307840"/>
                  <a:gd name="connsiteY7" fmla="*/ 487680 h 76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07840" h="762002">
                    <a:moveTo>
                      <a:pt x="0" y="762000"/>
                    </a:moveTo>
                    <a:cubicBezTo>
                      <a:pt x="242993" y="381000"/>
                      <a:pt x="485987" y="0"/>
                      <a:pt x="731520" y="0"/>
                    </a:cubicBezTo>
                    <a:cubicBezTo>
                      <a:pt x="977053" y="0"/>
                      <a:pt x="1234440" y="760307"/>
                      <a:pt x="1473200" y="762000"/>
                    </a:cubicBezTo>
                    <a:cubicBezTo>
                      <a:pt x="1711960" y="763693"/>
                      <a:pt x="1928707" y="16933"/>
                      <a:pt x="2164080" y="10160"/>
                    </a:cubicBezTo>
                    <a:cubicBezTo>
                      <a:pt x="2399453" y="3387"/>
                      <a:pt x="2650067" y="719667"/>
                      <a:pt x="2885440" y="721360"/>
                    </a:cubicBezTo>
                    <a:cubicBezTo>
                      <a:pt x="3120813" y="723053"/>
                      <a:pt x="3395133" y="76200"/>
                      <a:pt x="3576320" y="20320"/>
                    </a:cubicBezTo>
                    <a:cubicBezTo>
                      <a:pt x="3757507" y="-35560"/>
                      <a:pt x="3850640" y="308187"/>
                      <a:pt x="3972560" y="386080"/>
                    </a:cubicBezTo>
                    <a:cubicBezTo>
                      <a:pt x="4094480" y="463973"/>
                      <a:pt x="4201160" y="475826"/>
                      <a:pt x="4307840" y="487680"/>
                    </a:cubicBezTo>
                  </a:path>
                </a:pathLst>
              </a:custGeom>
              <a:noFill/>
              <a:ln w="34925">
                <a:solidFill>
                  <a:srgbClr val="0000FF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フリーフォーム: 図形 104">
                <a:extLst>
                  <a:ext uri="{FF2B5EF4-FFF2-40B4-BE49-F238E27FC236}">
                    <a16:creationId xmlns:a16="http://schemas.microsoft.com/office/drawing/2014/main" id="{F28FBF31-67C0-4093-95FE-F1669162AEEC}"/>
                  </a:ext>
                </a:extLst>
              </p:cNvPr>
              <p:cNvSpPr/>
              <p:nvPr/>
            </p:nvSpPr>
            <p:spPr>
              <a:xfrm rot="3455418">
                <a:off x="8231490" y="3532501"/>
                <a:ext cx="654349" cy="72000"/>
              </a:xfrm>
              <a:custGeom>
                <a:avLst/>
                <a:gdLst>
                  <a:gd name="connsiteX0" fmla="*/ 0 w 4307840"/>
                  <a:gd name="connsiteY0" fmla="*/ 762000 h 762002"/>
                  <a:gd name="connsiteX1" fmla="*/ 731520 w 4307840"/>
                  <a:gd name="connsiteY1" fmla="*/ 0 h 762002"/>
                  <a:gd name="connsiteX2" fmla="*/ 1473200 w 4307840"/>
                  <a:gd name="connsiteY2" fmla="*/ 762000 h 762002"/>
                  <a:gd name="connsiteX3" fmla="*/ 2164080 w 4307840"/>
                  <a:gd name="connsiteY3" fmla="*/ 10160 h 762002"/>
                  <a:gd name="connsiteX4" fmla="*/ 2885440 w 4307840"/>
                  <a:gd name="connsiteY4" fmla="*/ 721360 h 762002"/>
                  <a:gd name="connsiteX5" fmla="*/ 3576320 w 4307840"/>
                  <a:gd name="connsiteY5" fmla="*/ 20320 h 762002"/>
                  <a:gd name="connsiteX6" fmla="*/ 3972560 w 4307840"/>
                  <a:gd name="connsiteY6" fmla="*/ 386080 h 762002"/>
                  <a:gd name="connsiteX7" fmla="*/ 4307840 w 4307840"/>
                  <a:gd name="connsiteY7" fmla="*/ 487680 h 76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07840" h="762002">
                    <a:moveTo>
                      <a:pt x="0" y="762000"/>
                    </a:moveTo>
                    <a:cubicBezTo>
                      <a:pt x="242993" y="381000"/>
                      <a:pt x="485987" y="0"/>
                      <a:pt x="731520" y="0"/>
                    </a:cubicBezTo>
                    <a:cubicBezTo>
                      <a:pt x="977053" y="0"/>
                      <a:pt x="1234440" y="760307"/>
                      <a:pt x="1473200" y="762000"/>
                    </a:cubicBezTo>
                    <a:cubicBezTo>
                      <a:pt x="1711960" y="763693"/>
                      <a:pt x="1928707" y="16933"/>
                      <a:pt x="2164080" y="10160"/>
                    </a:cubicBezTo>
                    <a:cubicBezTo>
                      <a:pt x="2399453" y="3387"/>
                      <a:pt x="2650067" y="719667"/>
                      <a:pt x="2885440" y="721360"/>
                    </a:cubicBezTo>
                    <a:cubicBezTo>
                      <a:pt x="3120813" y="723053"/>
                      <a:pt x="3395133" y="76200"/>
                      <a:pt x="3576320" y="20320"/>
                    </a:cubicBezTo>
                    <a:cubicBezTo>
                      <a:pt x="3757507" y="-35560"/>
                      <a:pt x="3850640" y="308187"/>
                      <a:pt x="3972560" y="386080"/>
                    </a:cubicBezTo>
                    <a:cubicBezTo>
                      <a:pt x="4094480" y="463973"/>
                      <a:pt x="4201160" y="475826"/>
                      <a:pt x="4307840" y="487680"/>
                    </a:cubicBezTo>
                  </a:path>
                </a:pathLst>
              </a:custGeom>
              <a:noFill/>
              <a:ln w="25400">
                <a:solidFill>
                  <a:srgbClr val="0000FF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フリーフォーム: 図形 105">
                <a:extLst>
                  <a:ext uri="{FF2B5EF4-FFF2-40B4-BE49-F238E27FC236}">
                    <a16:creationId xmlns:a16="http://schemas.microsoft.com/office/drawing/2014/main" id="{7D121AB6-4708-4D29-AF42-2E53A199E381}"/>
                  </a:ext>
                </a:extLst>
              </p:cNvPr>
              <p:cNvSpPr/>
              <p:nvPr/>
            </p:nvSpPr>
            <p:spPr>
              <a:xfrm rot="3455418">
                <a:off x="8240946" y="4042585"/>
                <a:ext cx="654349" cy="72000"/>
              </a:xfrm>
              <a:custGeom>
                <a:avLst/>
                <a:gdLst>
                  <a:gd name="connsiteX0" fmla="*/ 0 w 4307840"/>
                  <a:gd name="connsiteY0" fmla="*/ 762000 h 762002"/>
                  <a:gd name="connsiteX1" fmla="*/ 731520 w 4307840"/>
                  <a:gd name="connsiteY1" fmla="*/ 0 h 762002"/>
                  <a:gd name="connsiteX2" fmla="*/ 1473200 w 4307840"/>
                  <a:gd name="connsiteY2" fmla="*/ 762000 h 762002"/>
                  <a:gd name="connsiteX3" fmla="*/ 2164080 w 4307840"/>
                  <a:gd name="connsiteY3" fmla="*/ 10160 h 762002"/>
                  <a:gd name="connsiteX4" fmla="*/ 2885440 w 4307840"/>
                  <a:gd name="connsiteY4" fmla="*/ 721360 h 762002"/>
                  <a:gd name="connsiteX5" fmla="*/ 3576320 w 4307840"/>
                  <a:gd name="connsiteY5" fmla="*/ 20320 h 762002"/>
                  <a:gd name="connsiteX6" fmla="*/ 3972560 w 4307840"/>
                  <a:gd name="connsiteY6" fmla="*/ 386080 h 762002"/>
                  <a:gd name="connsiteX7" fmla="*/ 4307840 w 4307840"/>
                  <a:gd name="connsiteY7" fmla="*/ 487680 h 76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07840" h="762002">
                    <a:moveTo>
                      <a:pt x="0" y="762000"/>
                    </a:moveTo>
                    <a:cubicBezTo>
                      <a:pt x="242993" y="381000"/>
                      <a:pt x="485987" y="0"/>
                      <a:pt x="731520" y="0"/>
                    </a:cubicBezTo>
                    <a:cubicBezTo>
                      <a:pt x="977053" y="0"/>
                      <a:pt x="1234440" y="760307"/>
                      <a:pt x="1473200" y="762000"/>
                    </a:cubicBezTo>
                    <a:cubicBezTo>
                      <a:pt x="1711960" y="763693"/>
                      <a:pt x="1928707" y="16933"/>
                      <a:pt x="2164080" y="10160"/>
                    </a:cubicBezTo>
                    <a:cubicBezTo>
                      <a:pt x="2399453" y="3387"/>
                      <a:pt x="2650067" y="719667"/>
                      <a:pt x="2885440" y="721360"/>
                    </a:cubicBezTo>
                    <a:cubicBezTo>
                      <a:pt x="3120813" y="723053"/>
                      <a:pt x="3395133" y="76200"/>
                      <a:pt x="3576320" y="20320"/>
                    </a:cubicBezTo>
                    <a:cubicBezTo>
                      <a:pt x="3757507" y="-35560"/>
                      <a:pt x="3850640" y="308187"/>
                      <a:pt x="3972560" y="386080"/>
                    </a:cubicBezTo>
                    <a:cubicBezTo>
                      <a:pt x="4094480" y="463973"/>
                      <a:pt x="4201160" y="475826"/>
                      <a:pt x="4307840" y="487680"/>
                    </a:cubicBezTo>
                  </a:path>
                </a:pathLst>
              </a:custGeom>
              <a:noFill/>
              <a:ln w="15875">
                <a:solidFill>
                  <a:srgbClr val="0000FF"/>
                </a:solidFill>
                <a:prstDash val="sysDash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8" name="グループ化 107">
              <a:extLst>
                <a:ext uri="{FF2B5EF4-FFF2-40B4-BE49-F238E27FC236}">
                  <a16:creationId xmlns:a16="http://schemas.microsoft.com/office/drawing/2014/main" id="{EFCC683C-C83E-4E70-8A1B-DE15D3299B37}"/>
                </a:ext>
              </a:extLst>
            </p:cNvPr>
            <p:cNvGrpSpPr/>
            <p:nvPr/>
          </p:nvGrpSpPr>
          <p:grpSpPr>
            <a:xfrm flipH="1">
              <a:off x="7625381" y="4160180"/>
              <a:ext cx="72000" cy="1440000"/>
              <a:chOff x="8522665" y="2717857"/>
              <a:chExt cx="81456" cy="1687902"/>
            </a:xfrm>
          </p:grpSpPr>
          <p:sp>
            <p:nvSpPr>
              <p:cNvPr id="109" name="フリーフォーム: 図形 108">
                <a:extLst>
                  <a:ext uri="{FF2B5EF4-FFF2-40B4-BE49-F238E27FC236}">
                    <a16:creationId xmlns:a16="http://schemas.microsoft.com/office/drawing/2014/main" id="{A147CA3C-E346-4505-8933-19D4184FC69C}"/>
                  </a:ext>
                </a:extLst>
              </p:cNvPr>
              <p:cNvSpPr/>
              <p:nvPr/>
            </p:nvSpPr>
            <p:spPr>
              <a:xfrm rot="3273812">
                <a:off x="8237417" y="3009032"/>
                <a:ext cx="654349" cy="72000"/>
              </a:xfrm>
              <a:custGeom>
                <a:avLst/>
                <a:gdLst>
                  <a:gd name="connsiteX0" fmla="*/ 0 w 4307840"/>
                  <a:gd name="connsiteY0" fmla="*/ 762000 h 762002"/>
                  <a:gd name="connsiteX1" fmla="*/ 731520 w 4307840"/>
                  <a:gd name="connsiteY1" fmla="*/ 0 h 762002"/>
                  <a:gd name="connsiteX2" fmla="*/ 1473200 w 4307840"/>
                  <a:gd name="connsiteY2" fmla="*/ 762000 h 762002"/>
                  <a:gd name="connsiteX3" fmla="*/ 2164080 w 4307840"/>
                  <a:gd name="connsiteY3" fmla="*/ 10160 h 762002"/>
                  <a:gd name="connsiteX4" fmla="*/ 2885440 w 4307840"/>
                  <a:gd name="connsiteY4" fmla="*/ 721360 h 762002"/>
                  <a:gd name="connsiteX5" fmla="*/ 3576320 w 4307840"/>
                  <a:gd name="connsiteY5" fmla="*/ 20320 h 762002"/>
                  <a:gd name="connsiteX6" fmla="*/ 3972560 w 4307840"/>
                  <a:gd name="connsiteY6" fmla="*/ 386080 h 762002"/>
                  <a:gd name="connsiteX7" fmla="*/ 4307840 w 4307840"/>
                  <a:gd name="connsiteY7" fmla="*/ 487680 h 76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07840" h="762002">
                    <a:moveTo>
                      <a:pt x="0" y="762000"/>
                    </a:moveTo>
                    <a:cubicBezTo>
                      <a:pt x="242993" y="381000"/>
                      <a:pt x="485987" y="0"/>
                      <a:pt x="731520" y="0"/>
                    </a:cubicBezTo>
                    <a:cubicBezTo>
                      <a:pt x="977053" y="0"/>
                      <a:pt x="1234440" y="760307"/>
                      <a:pt x="1473200" y="762000"/>
                    </a:cubicBezTo>
                    <a:cubicBezTo>
                      <a:pt x="1711960" y="763693"/>
                      <a:pt x="1928707" y="16933"/>
                      <a:pt x="2164080" y="10160"/>
                    </a:cubicBezTo>
                    <a:cubicBezTo>
                      <a:pt x="2399453" y="3387"/>
                      <a:pt x="2650067" y="719667"/>
                      <a:pt x="2885440" y="721360"/>
                    </a:cubicBezTo>
                    <a:cubicBezTo>
                      <a:pt x="3120813" y="723053"/>
                      <a:pt x="3395133" y="76200"/>
                      <a:pt x="3576320" y="20320"/>
                    </a:cubicBezTo>
                    <a:cubicBezTo>
                      <a:pt x="3757507" y="-35560"/>
                      <a:pt x="3850640" y="308187"/>
                      <a:pt x="3972560" y="386080"/>
                    </a:cubicBezTo>
                    <a:cubicBezTo>
                      <a:pt x="4094480" y="463973"/>
                      <a:pt x="4201160" y="475826"/>
                      <a:pt x="4307840" y="487680"/>
                    </a:cubicBezTo>
                  </a:path>
                </a:pathLst>
              </a:custGeom>
              <a:noFill/>
              <a:ln w="34925">
                <a:solidFill>
                  <a:srgbClr val="0000FF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フリーフォーム: 図形 109">
                <a:extLst>
                  <a:ext uri="{FF2B5EF4-FFF2-40B4-BE49-F238E27FC236}">
                    <a16:creationId xmlns:a16="http://schemas.microsoft.com/office/drawing/2014/main" id="{4E895BE6-9150-4D55-A2CB-7BE3BC29CF7F}"/>
                  </a:ext>
                </a:extLst>
              </p:cNvPr>
              <p:cNvSpPr/>
              <p:nvPr/>
            </p:nvSpPr>
            <p:spPr>
              <a:xfrm rot="3455418">
                <a:off x="8231490" y="3532501"/>
                <a:ext cx="654349" cy="72000"/>
              </a:xfrm>
              <a:custGeom>
                <a:avLst/>
                <a:gdLst>
                  <a:gd name="connsiteX0" fmla="*/ 0 w 4307840"/>
                  <a:gd name="connsiteY0" fmla="*/ 762000 h 762002"/>
                  <a:gd name="connsiteX1" fmla="*/ 731520 w 4307840"/>
                  <a:gd name="connsiteY1" fmla="*/ 0 h 762002"/>
                  <a:gd name="connsiteX2" fmla="*/ 1473200 w 4307840"/>
                  <a:gd name="connsiteY2" fmla="*/ 762000 h 762002"/>
                  <a:gd name="connsiteX3" fmla="*/ 2164080 w 4307840"/>
                  <a:gd name="connsiteY3" fmla="*/ 10160 h 762002"/>
                  <a:gd name="connsiteX4" fmla="*/ 2885440 w 4307840"/>
                  <a:gd name="connsiteY4" fmla="*/ 721360 h 762002"/>
                  <a:gd name="connsiteX5" fmla="*/ 3576320 w 4307840"/>
                  <a:gd name="connsiteY5" fmla="*/ 20320 h 762002"/>
                  <a:gd name="connsiteX6" fmla="*/ 3972560 w 4307840"/>
                  <a:gd name="connsiteY6" fmla="*/ 386080 h 762002"/>
                  <a:gd name="connsiteX7" fmla="*/ 4307840 w 4307840"/>
                  <a:gd name="connsiteY7" fmla="*/ 487680 h 76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07840" h="762002">
                    <a:moveTo>
                      <a:pt x="0" y="762000"/>
                    </a:moveTo>
                    <a:cubicBezTo>
                      <a:pt x="242993" y="381000"/>
                      <a:pt x="485987" y="0"/>
                      <a:pt x="731520" y="0"/>
                    </a:cubicBezTo>
                    <a:cubicBezTo>
                      <a:pt x="977053" y="0"/>
                      <a:pt x="1234440" y="760307"/>
                      <a:pt x="1473200" y="762000"/>
                    </a:cubicBezTo>
                    <a:cubicBezTo>
                      <a:pt x="1711960" y="763693"/>
                      <a:pt x="1928707" y="16933"/>
                      <a:pt x="2164080" y="10160"/>
                    </a:cubicBezTo>
                    <a:cubicBezTo>
                      <a:pt x="2399453" y="3387"/>
                      <a:pt x="2650067" y="719667"/>
                      <a:pt x="2885440" y="721360"/>
                    </a:cubicBezTo>
                    <a:cubicBezTo>
                      <a:pt x="3120813" y="723053"/>
                      <a:pt x="3395133" y="76200"/>
                      <a:pt x="3576320" y="20320"/>
                    </a:cubicBezTo>
                    <a:cubicBezTo>
                      <a:pt x="3757507" y="-35560"/>
                      <a:pt x="3850640" y="308187"/>
                      <a:pt x="3972560" y="386080"/>
                    </a:cubicBezTo>
                    <a:cubicBezTo>
                      <a:pt x="4094480" y="463973"/>
                      <a:pt x="4201160" y="475826"/>
                      <a:pt x="4307840" y="487680"/>
                    </a:cubicBezTo>
                  </a:path>
                </a:pathLst>
              </a:custGeom>
              <a:noFill/>
              <a:ln w="25400">
                <a:solidFill>
                  <a:srgbClr val="0000FF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フリーフォーム: 図形 110">
                <a:extLst>
                  <a:ext uri="{FF2B5EF4-FFF2-40B4-BE49-F238E27FC236}">
                    <a16:creationId xmlns:a16="http://schemas.microsoft.com/office/drawing/2014/main" id="{8A8FCACB-1F5D-4AB8-ACCB-412276816523}"/>
                  </a:ext>
                </a:extLst>
              </p:cNvPr>
              <p:cNvSpPr/>
              <p:nvPr/>
            </p:nvSpPr>
            <p:spPr>
              <a:xfrm rot="3455418">
                <a:off x="8240946" y="4042585"/>
                <a:ext cx="654349" cy="72000"/>
              </a:xfrm>
              <a:custGeom>
                <a:avLst/>
                <a:gdLst>
                  <a:gd name="connsiteX0" fmla="*/ 0 w 4307840"/>
                  <a:gd name="connsiteY0" fmla="*/ 762000 h 762002"/>
                  <a:gd name="connsiteX1" fmla="*/ 731520 w 4307840"/>
                  <a:gd name="connsiteY1" fmla="*/ 0 h 762002"/>
                  <a:gd name="connsiteX2" fmla="*/ 1473200 w 4307840"/>
                  <a:gd name="connsiteY2" fmla="*/ 762000 h 762002"/>
                  <a:gd name="connsiteX3" fmla="*/ 2164080 w 4307840"/>
                  <a:gd name="connsiteY3" fmla="*/ 10160 h 762002"/>
                  <a:gd name="connsiteX4" fmla="*/ 2885440 w 4307840"/>
                  <a:gd name="connsiteY4" fmla="*/ 721360 h 762002"/>
                  <a:gd name="connsiteX5" fmla="*/ 3576320 w 4307840"/>
                  <a:gd name="connsiteY5" fmla="*/ 20320 h 762002"/>
                  <a:gd name="connsiteX6" fmla="*/ 3972560 w 4307840"/>
                  <a:gd name="connsiteY6" fmla="*/ 386080 h 762002"/>
                  <a:gd name="connsiteX7" fmla="*/ 4307840 w 4307840"/>
                  <a:gd name="connsiteY7" fmla="*/ 487680 h 76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07840" h="762002">
                    <a:moveTo>
                      <a:pt x="0" y="762000"/>
                    </a:moveTo>
                    <a:cubicBezTo>
                      <a:pt x="242993" y="381000"/>
                      <a:pt x="485987" y="0"/>
                      <a:pt x="731520" y="0"/>
                    </a:cubicBezTo>
                    <a:cubicBezTo>
                      <a:pt x="977053" y="0"/>
                      <a:pt x="1234440" y="760307"/>
                      <a:pt x="1473200" y="762000"/>
                    </a:cubicBezTo>
                    <a:cubicBezTo>
                      <a:pt x="1711960" y="763693"/>
                      <a:pt x="1928707" y="16933"/>
                      <a:pt x="2164080" y="10160"/>
                    </a:cubicBezTo>
                    <a:cubicBezTo>
                      <a:pt x="2399453" y="3387"/>
                      <a:pt x="2650067" y="719667"/>
                      <a:pt x="2885440" y="721360"/>
                    </a:cubicBezTo>
                    <a:cubicBezTo>
                      <a:pt x="3120813" y="723053"/>
                      <a:pt x="3395133" y="76200"/>
                      <a:pt x="3576320" y="20320"/>
                    </a:cubicBezTo>
                    <a:cubicBezTo>
                      <a:pt x="3757507" y="-35560"/>
                      <a:pt x="3850640" y="308187"/>
                      <a:pt x="3972560" y="386080"/>
                    </a:cubicBezTo>
                    <a:cubicBezTo>
                      <a:pt x="4094480" y="463973"/>
                      <a:pt x="4201160" y="475826"/>
                      <a:pt x="4307840" y="487680"/>
                    </a:cubicBezTo>
                  </a:path>
                </a:pathLst>
              </a:custGeom>
              <a:noFill/>
              <a:ln w="15875">
                <a:solidFill>
                  <a:srgbClr val="0000FF"/>
                </a:solidFill>
                <a:prstDash val="sysDash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12" name="直線矢印コネクタ 111">
              <a:extLst>
                <a:ext uri="{FF2B5EF4-FFF2-40B4-BE49-F238E27FC236}">
                  <a16:creationId xmlns:a16="http://schemas.microsoft.com/office/drawing/2014/main" id="{342B6771-C7D4-453E-9D27-B951D6CE8D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96257" y="3699416"/>
              <a:ext cx="1008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>
              <a:extLst>
                <a:ext uri="{FF2B5EF4-FFF2-40B4-BE49-F238E27FC236}">
                  <a16:creationId xmlns:a16="http://schemas.microsoft.com/office/drawing/2014/main" id="{7937497F-D8D6-40DC-87AD-AC3DC82EA4F2}"/>
                </a:ext>
              </a:extLst>
            </p:cNvPr>
            <p:cNvCxnSpPr/>
            <p:nvPr/>
          </p:nvCxnSpPr>
          <p:spPr>
            <a:xfrm>
              <a:off x="7900769" y="3540912"/>
              <a:ext cx="0" cy="3700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>
              <a:extLst>
                <a:ext uri="{FF2B5EF4-FFF2-40B4-BE49-F238E27FC236}">
                  <a16:creationId xmlns:a16="http://schemas.microsoft.com/office/drawing/2014/main" id="{B8146BF3-2D9E-4465-B7B6-F0A509ADF198}"/>
                </a:ext>
              </a:extLst>
            </p:cNvPr>
            <p:cNvCxnSpPr/>
            <p:nvPr/>
          </p:nvCxnSpPr>
          <p:spPr>
            <a:xfrm>
              <a:off x="8897205" y="3540912"/>
              <a:ext cx="0" cy="3700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正方形/長方形 116">
            <a:extLst>
              <a:ext uri="{FF2B5EF4-FFF2-40B4-BE49-F238E27FC236}">
                <a16:creationId xmlns:a16="http://schemas.microsoft.com/office/drawing/2014/main" id="{9A4B3FD2-C29B-4A6D-9D39-4732E925B74B}"/>
              </a:ext>
            </a:extLst>
          </p:cNvPr>
          <p:cNvSpPr/>
          <p:nvPr/>
        </p:nvSpPr>
        <p:spPr>
          <a:xfrm>
            <a:off x="6897799" y="1715852"/>
            <a:ext cx="49367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90000"/>
            </a:pPr>
            <a:r>
              <a:rPr lang="en-US" altLang="ja-JP" sz="2200" dirty="0">
                <a:latin typeface="Calibri" panose="020F0502020204030204" pitchFamily="34" charset="0"/>
              </a:rPr>
              <a:t>Light at resonant wavelength is absorbed.</a:t>
            </a:r>
          </a:p>
        </p:txBody>
      </p:sp>
      <p:sp>
        <p:nvSpPr>
          <p:cNvPr id="118" name="左矢印 7">
            <a:extLst>
              <a:ext uri="{FF2B5EF4-FFF2-40B4-BE49-F238E27FC236}">
                <a16:creationId xmlns:a16="http://schemas.microsoft.com/office/drawing/2014/main" id="{FB674E04-CBD9-4509-98E4-2999BE2B59D4}"/>
              </a:ext>
            </a:extLst>
          </p:cNvPr>
          <p:cNvSpPr/>
          <p:nvPr/>
        </p:nvSpPr>
        <p:spPr>
          <a:xfrm rot="16200000">
            <a:off x="8929721" y="2072052"/>
            <a:ext cx="329521" cy="546186"/>
          </a:xfrm>
          <a:prstGeom prst="leftArrow">
            <a:avLst/>
          </a:prstGeom>
          <a:solidFill>
            <a:schemeClr val="accent2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32FD9157-247F-41C4-9DC6-010090165CFC}"/>
              </a:ext>
            </a:extLst>
          </p:cNvPr>
          <p:cNvSpPr/>
          <p:nvPr/>
        </p:nvSpPr>
        <p:spPr>
          <a:xfrm>
            <a:off x="7192154" y="2590855"/>
            <a:ext cx="3781815" cy="830997"/>
          </a:xfrm>
          <a:prstGeom prst="rect">
            <a:avLst/>
          </a:prstGeom>
          <a:solidFill>
            <a:srgbClr val="FF6600">
              <a:alpha val="18000"/>
            </a:srgb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buSzPct val="90000"/>
            </a:pPr>
            <a:r>
              <a:rPr lang="en-US" altLang="ja-JP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Increase of emissivity </a:t>
            </a:r>
          </a:p>
          <a:p>
            <a:pPr algn="ctr">
              <a:buSzPct val="90000"/>
            </a:pPr>
            <a:r>
              <a:rPr lang="en-US" altLang="ja-JP" sz="24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at specific wavelength</a:t>
            </a:r>
          </a:p>
        </p:txBody>
      </p:sp>
      <p:sp>
        <p:nvSpPr>
          <p:cNvPr id="122" name="正方形/長方形 121">
            <a:extLst>
              <a:ext uri="{FF2B5EF4-FFF2-40B4-BE49-F238E27FC236}">
                <a16:creationId xmlns:a16="http://schemas.microsoft.com/office/drawing/2014/main" id="{94273144-54A9-4F5C-A6AF-9261E70C7C41}"/>
              </a:ext>
            </a:extLst>
          </p:cNvPr>
          <p:cNvSpPr/>
          <p:nvPr/>
        </p:nvSpPr>
        <p:spPr>
          <a:xfrm>
            <a:off x="9255194" y="4432409"/>
            <a:ext cx="28258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90000"/>
            </a:pPr>
            <a:r>
              <a:rPr lang="en-US" altLang="ja-JP" sz="2000" dirty="0">
                <a:latin typeface="Calibri" panose="020F0502020204030204" pitchFamily="34" charset="0"/>
              </a:rPr>
              <a:t>Resonant wavelength(</a:t>
            </a:r>
            <a:r>
              <a:rPr lang="en-US" altLang="ja-JP" sz="2000" i="1" dirty="0">
                <a:latin typeface="Symbol" panose="05050102010706020507" pitchFamily="18" charset="2"/>
              </a:rPr>
              <a:t>l</a:t>
            </a:r>
            <a:r>
              <a:rPr lang="en-US" altLang="ja-JP" sz="2000" dirty="0">
                <a:latin typeface="Calibri" panose="020F0502020204030204" pitchFamily="34" charset="0"/>
              </a:rPr>
              <a:t>)</a:t>
            </a:r>
          </a:p>
          <a:p>
            <a:pPr algn="l">
              <a:buSzPct val="90000"/>
            </a:pPr>
            <a:r>
              <a:rPr lang="en-US" altLang="ja-JP" sz="2000" dirty="0">
                <a:latin typeface="Calibri" panose="020F0502020204030204" pitchFamily="34" charset="0"/>
              </a:rPr>
              <a:t>     2</a:t>
            </a:r>
            <a:r>
              <a:rPr lang="en-US" altLang="ja-JP" sz="2000" i="1" dirty="0">
                <a:latin typeface="Calibri" panose="020F0502020204030204" pitchFamily="34" charset="0"/>
              </a:rPr>
              <a:t>R</a:t>
            </a:r>
            <a:r>
              <a:rPr lang="en-US" altLang="ja-JP" sz="2000" dirty="0">
                <a:latin typeface="Calibri" panose="020F0502020204030204" pitchFamily="34" charset="0"/>
              </a:rPr>
              <a:t> = </a:t>
            </a:r>
            <a:r>
              <a:rPr lang="en-US" altLang="ja-JP" sz="2000" i="1" dirty="0">
                <a:latin typeface="Calibri" panose="020F0502020204030204" pitchFamily="34" charset="0"/>
              </a:rPr>
              <a:t>n</a:t>
            </a:r>
            <a:r>
              <a:rPr lang="en-US" altLang="ja-JP" sz="2000" dirty="0">
                <a:latin typeface="Calibri" panose="020F0502020204030204" pitchFamily="34" charset="0"/>
              </a:rPr>
              <a:t> x </a:t>
            </a:r>
            <a:r>
              <a:rPr lang="en-US" altLang="ja-JP" sz="2000" i="1" dirty="0">
                <a:latin typeface="Symbol" panose="05050102010706020507" pitchFamily="18" charset="2"/>
              </a:rPr>
              <a:t>l</a:t>
            </a:r>
            <a:r>
              <a:rPr lang="en-US" altLang="ja-JP" sz="2000" dirty="0">
                <a:latin typeface="Calibri" panose="020F0502020204030204" pitchFamily="34" charset="0"/>
              </a:rPr>
              <a:t>/2</a:t>
            </a:r>
          </a:p>
          <a:p>
            <a:pPr algn="l">
              <a:buSzPct val="90000"/>
            </a:pPr>
            <a:r>
              <a:rPr lang="en-US" altLang="ja-JP" sz="2000" dirty="0">
                <a:latin typeface="Calibri" panose="020F0502020204030204" pitchFamily="34" charset="0"/>
              </a:rPr>
              <a:t>        (</a:t>
            </a:r>
            <a:r>
              <a:rPr lang="en-US" altLang="ja-JP" sz="2000" i="1" dirty="0">
                <a:latin typeface="Calibri" panose="020F0502020204030204" pitchFamily="34" charset="0"/>
              </a:rPr>
              <a:t>n</a:t>
            </a:r>
            <a:r>
              <a:rPr lang="en-US" altLang="ja-JP" sz="2000" dirty="0">
                <a:latin typeface="Calibri" panose="020F0502020204030204" pitchFamily="34" charset="0"/>
              </a:rPr>
              <a:t>=1,2,…..)</a:t>
            </a:r>
          </a:p>
        </p:txBody>
      </p:sp>
      <p:sp>
        <p:nvSpPr>
          <p:cNvPr id="123" name="正方形/長方形 122">
            <a:extLst>
              <a:ext uri="{FF2B5EF4-FFF2-40B4-BE49-F238E27FC236}">
                <a16:creationId xmlns:a16="http://schemas.microsoft.com/office/drawing/2014/main" id="{5F2B5F31-7B04-4536-B5B4-5934C5A906FD}"/>
              </a:ext>
            </a:extLst>
          </p:cNvPr>
          <p:cNvSpPr/>
          <p:nvPr/>
        </p:nvSpPr>
        <p:spPr>
          <a:xfrm>
            <a:off x="7920952" y="3502877"/>
            <a:ext cx="5631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90000"/>
            </a:pPr>
            <a:r>
              <a:rPr lang="en-US" altLang="ja-JP" sz="2000" dirty="0">
                <a:latin typeface="Calibri" panose="020F0502020204030204" pitchFamily="34" charset="0"/>
              </a:rPr>
              <a:t>2</a:t>
            </a:r>
            <a:r>
              <a:rPr lang="en-US" altLang="ja-JP" sz="2000" i="1" dirty="0">
                <a:latin typeface="Calibri" panose="020F0502020204030204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618961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774125" y="345439"/>
            <a:ext cx="9952990" cy="731521"/>
          </a:xfrm>
        </p:spPr>
        <p:txBody>
          <a:bodyPr anchor="b" anchorCtr="0">
            <a:noAutofit/>
          </a:bodyPr>
          <a:lstStyle/>
          <a:p>
            <a:r>
              <a:rPr kumimoji="1" lang="en-US" altLang="ja-JP" sz="3800" dirty="0"/>
              <a:t>Approach 2: Three-dimensional structures (2/2)</a:t>
            </a:r>
            <a:endParaRPr kumimoji="1" lang="ja-JP" altLang="en-US" sz="3800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44CC0A8-58A0-462B-A983-F7652825E4D0}"/>
              </a:ext>
            </a:extLst>
          </p:cNvPr>
          <p:cNvSpPr/>
          <p:nvPr/>
        </p:nvSpPr>
        <p:spPr>
          <a:xfrm>
            <a:off x="7287255" y="5465838"/>
            <a:ext cx="47571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ctr">
              <a:buSzPct val="90000"/>
            </a:pPr>
            <a:r>
              <a:rPr lang="en-US" altLang="ja-JP" dirty="0">
                <a:latin typeface="Calibri" panose="020F0502020204030204" pitchFamily="34" charset="0"/>
              </a:rPr>
              <a:t>Emissivity enhancement by cylindrical cavity with </a:t>
            </a:r>
            <a:r>
              <a:rPr lang="en-US" altLang="ja-JP" b="1" u="sng" dirty="0">
                <a:latin typeface="Calibri" panose="020F0502020204030204" pitchFamily="34" charset="0"/>
              </a:rPr>
              <a:t>diffuse material surface</a:t>
            </a:r>
          </a:p>
          <a:p>
            <a:pPr marL="36000" algn="ctr">
              <a:buSzPct val="90000"/>
            </a:pPr>
            <a:r>
              <a:rPr lang="en-US" altLang="ja-JP" dirty="0">
                <a:latin typeface="Calibri" panose="020F0502020204030204" pitchFamily="34" charset="0"/>
              </a:rPr>
              <a:t>(estimated by thermal analysis).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955A21D-0D1C-4FF4-A818-9F158F51367A}"/>
              </a:ext>
            </a:extLst>
          </p:cNvPr>
          <p:cNvSpPr/>
          <p:nvPr/>
        </p:nvSpPr>
        <p:spPr>
          <a:xfrm>
            <a:off x="268834" y="1239678"/>
            <a:ext cx="251402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SzPct val="90000"/>
              <a:buFont typeface="Wingdings" panose="05000000000000000000" pitchFamily="2" charset="2"/>
              <a:buChar char="n"/>
            </a:pPr>
            <a:r>
              <a:rPr lang="en-US" altLang="ja-JP" sz="2600" b="1" dirty="0">
                <a:latin typeface="Calibri" panose="020F0502020204030204" pitchFamily="34" charset="0"/>
              </a:rPr>
              <a:t>Cavity effect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EC0243E-9C1A-4858-9FDB-2BAD03B9AE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44" r="2283" b="2996"/>
          <a:stretch/>
        </p:blipFill>
        <p:spPr>
          <a:xfrm>
            <a:off x="6788109" y="1302643"/>
            <a:ext cx="5243319" cy="4163196"/>
          </a:xfrm>
          <a:prstGeom prst="rect">
            <a:avLst/>
          </a:prstGeom>
        </p:spPr>
      </p:pic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6FED7C0F-A378-4195-BCBD-765DF298276F}"/>
              </a:ext>
            </a:extLst>
          </p:cNvPr>
          <p:cNvGrpSpPr>
            <a:grpSpLocks noChangeAspect="1"/>
          </p:cNvGrpSpPr>
          <p:nvPr/>
        </p:nvGrpSpPr>
        <p:grpSpPr>
          <a:xfrm>
            <a:off x="5364102" y="2515176"/>
            <a:ext cx="1743739" cy="2592000"/>
            <a:chOff x="4896473" y="2412713"/>
            <a:chExt cx="1889053" cy="2838796"/>
          </a:xfrm>
        </p:grpSpPr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68EA39A4-D0D9-437F-92B9-9CBDF6965DD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896473" y="2412713"/>
              <a:ext cx="1889053" cy="2838796"/>
              <a:chOff x="4734480" y="1877241"/>
              <a:chExt cx="2598514" cy="3904949"/>
            </a:xfrm>
          </p:grpSpPr>
          <p:grpSp>
            <p:nvGrpSpPr>
              <p:cNvPr id="56" name="グループ化 55">
                <a:extLst>
                  <a:ext uri="{FF2B5EF4-FFF2-40B4-BE49-F238E27FC236}">
                    <a16:creationId xmlns:a16="http://schemas.microsoft.com/office/drawing/2014/main" id="{8941A7A4-7A11-4060-99A0-D6532A379C17}"/>
                  </a:ext>
                </a:extLst>
              </p:cNvPr>
              <p:cNvGrpSpPr/>
              <p:nvPr/>
            </p:nvGrpSpPr>
            <p:grpSpPr>
              <a:xfrm>
                <a:off x="4734480" y="3541460"/>
                <a:ext cx="2598514" cy="2240730"/>
                <a:chOff x="997422" y="2195425"/>
                <a:chExt cx="2598514" cy="2240730"/>
              </a:xfrm>
            </p:grpSpPr>
            <p:grpSp>
              <p:nvGrpSpPr>
                <p:cNvPr id="8" name="グループ化 7">
                  <a:extLst>
                    <a:ext uri="{FF2B5EF4-FFF2-40B4-BE49-F238E27FC236}">
                      <a16:creationId xmlns:a16="http://schemas.microsoft.com/office/drawing/2014/main" id="{AFFD749B-CDF9-49BA-AF25-94FAABF94A32}"/>
                    </a:ext>
                  </a:extLst>
                </p:cNvPr>
                <p:cNvGrpSpPr/>
                <p:nvPr/>
              </p:nvGrpSpPr>
              <p:grpSpPr>
                <a:xfrm>
                  <a:off x="1715742" y="2197445"/>
                  <a:ext cx="1141556" cy="1524061"/>
                  <a:chOff x="1579536" y="2376609"/>
                  <a:chExt cx="1141556" cy="1183863"/>
                </a:xfrm>
              </p:grpSpPr>
              <p:sp>
                <p:nvSpPr>
                  <p:cNvPr id="2" name="正方形/長方形 1">
                    <a:extLst>
                      <a:ext uri="{FF2B5EF4-FFF2-40B4-BE49-F238E27FC236}">
                        <a16:creationId xmlns:a16="http://schemas.microsoft.com/office/drawing/2014/main" id="{55235157-323D-4F05-92C0-ACA940248262}"/>
                      </a:ext>
                    </a:extLst>
                  </p:cNvPr>
                  <p:cNvSpPr/>
                  <p:nvPr/>
                </p:nvSpPr>
                <p:spPr>
                  <a:xfrm>
                    <a:off x="1579536" y="2376609"/>
                    <a:ext cx="1141556" cy="1183863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" name="正方形/長方形 8">
                    <a:extLst>
                      <a:ext uri="{FF2B5EF4-FFF2-40B4-BE49-F238E27FC236}">
                        <a16:creationId xmlns:a16="http://schemas.microsoft.com/office/drawing/2014/main" id="{2406D852-81FA-45E8-8956-E20CF36AB08B}"/>
                      </a:ext>
                    </a:extLst>
                  </p:cNvPr>
                  <p:cNvSpPr/>
                  <p:nvPr/>
                </p:nvSpPr>
                <p:spPr>
                  <a:xfrm>
                    <a:off x="1718543" y="2376610"/>
                    <a:ext cx="844991" cy="10614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38" name="正方形/長方形 37">
                  <a:extLst>
                    <a:ext uri="{FF2B5EF4-FFF2-40B4-BE49-F238E27FC236}">
                      <a16:creationId xmlns:a16="http://schemas.microsoft.com/office/drawing/2014/main" id="{97005E9A-B3B1-4AE4-823C-03F744291307}"/>
                    </a:ext>
                  </a:extLst>
                </p:cNvPr>
                <p:cNvSpPr/>
                <p:nvPr/>
              </p:nvSpPr>
              <p:spPr>
                <a:xfrm>
                  <a:off x="997422" y="3928115"/>
                  <a:ext cx="2598514" cy="50804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l">
                    <a:buSzPct val="90000"/>
                  </a:pPr>
                  <a:r>
                    <a:rPr lang="en-US" altLang="ja-JP" dirty="0">
                      <a:latin typeface="Calibri" panose="020F0502020204030204" pitchFamily="34" charset="0"/>
                    </a:rPr>
                    <a:t>Cylindrical cavity</a:t>
                  </a:r>
                </a:p>
              </p:txBody>
            </p:sp>
            <p:cxnSp>
              <p:nvCxnSpPr>
                <p:cNvPr id="44" name="直線矢印コネクタ 43">
                  <a:extLst>
                    <a:ext uri="{FF2B5EF4-FFF2-40B4-BE49-F238E27FC236}">
                      <a16:creationId xmlns:a16="http://schemas.microsoft.com/office/drawing/2014/main" id="{891D93F4-4C0E-4313-97D0-FF0EF6750D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396599" y="2197445"/>
                  <a:ext cx="0" cy="1368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arrow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正方形/長方形 45">
                  <a:extLst>
                    <a:ext uri="{FF2B5EF4-FFF2-40B4-BE49-F238E27FC236}">
                      <a16:creationId xmlns:a16="http://schemas.microsoft.com/office/drawing/2014/main" id="{302C75AD-7B5E-4513-8EE0-94633FDE4CDA}"/>
                    </a:ext>
                  </a:extLst>
                </p:cNvPr>
                <p:cNvSpPr/>
                <p:nvPr/>
              </p:nvSpPr>
              <p:spPr>
                <a:xfrm>
                  <a:off x="1032196" y="2670122"/>
                  <a:ext cx="326322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l">
                    <a:buSzPct val="90000"/>
                  </a:pPr>
                  <a:r>
                    <a:rPr lang="en-US" altLang="ja-JP" i="1" dirty="0">
                      <a:latin typeface="Calibri" panose="020F0502020204030204" pitchFamily="34" charset="0"/>
                    </a:rPr>
                    <a:t>L</a:t>
                  </a:r>
                </a:p>
              </p:txBody>
            </p:sp>
            <p:cxnSp>
              <p:nvCxnSpPr>
                <p:cNvPr id="53" name="直線コネクタ 52">
                  <a:extLst>
                    <a:ext uri="{FF2B5EF4-FFF2-40B4-BE49-F238E27FC236}">
                      <a16:creationId xmlns:a16="http://schemas.microsoft.com/office/drawing/2014/main" id="{7B3046E6-BD5E-4F2A-B7DD-C9AB5C814C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35283" y="2195425"/>
                  <a:ext cx="396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線コネクタ 54">
                  <a:extLst>
                    <a:ext uri="{FF2B5EF4-FFF2-40B4-BE49-F238E27FC236}">
                      <a16:creationId xmlns:a16="http://schemas.microsoft.com/office/drawing/2014/main" id="{53800F61-DF7F-4993-8C76-60DE61E5B3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27663" y="3551785"/>
                  <a:ext cx="576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直線コネクタ 23">
                <a:extLst>
                  <a:ext uri="{FF2B5EF4-FFF2-40B4-BE49-F238E27FC236}">
                    <a16:creationId xmlns:a16="http://schemas.microsoft.com/office/drawing/2014/main" id="{514DB116-1FEF-4C88-8052-111BD6CAB6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4303" y="3370761"/>
                <a:ext cx="0" cy="1836000"/>
              </a:xfrm>
              <a:prstGeom prst="line">
                <a:avLst/>
              </a:prstGeom>
              <a:ln>
                <a:prstDash val="lgDash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楕円 24">
                <a:extLst>
                  <a:ext uri="{FF2B5EF4-FFF2-40B4-BE49-F238E27FC236}">
                    <a16:creationId xmlns:a16="http://schemas.microsoft.com/office/drawing/2014/main" id="{448A0EAF-6B59-4B65-89C9-AF4697218724}"/>
                  </a:ext>
                </a:extLst>
              </p:cNvPr>
              <p:cNvSpPr/>
              <p:nvPr/>
            </p:nvSpPr>
            <p:spPr>
              <a:xfrm>
                <a:off x="5475738" y="1992882"/>
                <a:ext cx="1116000" cy="1116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楕円 42">
                <a:extLst>
                  <a:ext uri="{FF2B5EF4-FFF2-40B4-BE49-F238E27FC236}">
                    <a16:creationId xmlns:a16="http://schemas.microsoft.com/office/drawing/2014/main" id="{DD2A6446-7962-41FB-B764-DB5795B2145A}"/>
                  </a:ext>
                </a:extLst>
              </p:cNvPr>
              <p:cNvSpPr/>
              <p:nvPr/>
            </p:nvSpPr>
            <p:spPr>
              <a:xfrm>
                <a:off x="5605607" y="2129610"/>
                <a:ext cx="856261" cy="856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5" name="直線コネクタ 44">
                <a:extLst>
                  <a:ext uri="{FF2B5EF4-FFF2-40B4-BE49-F238E27FC236}">
                    <a16:creationId xmlns:a16="http://schemas.microsoft.com/office/drawing/2014/main" id="{1AC7BA06-0DC7-446E-934D-966F220533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21046" y="1877241"/>
                <a:ext cx="0" cy="1368000"/>
              </a:xfrm>
              <a:prstGeom prst="line">
                <a:avLst/>
              </a:prstGeom>
              <a:ln>
                <a:prstDash val="lgDash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E4B63FA7-CC43-4E24-AC69-84686EB623E5}"/>
                </a:ext>
              </a:extLst>
            </p:cNvPr>
            <p:cNvCxnSpPr>
              <a:cxnSpLocks/>
            </p:cNvCxnSpPr>
            <p:nvPr/>
          </p:nvCxnSpPr>
          <p:spPr>
            <a:xfrm>
              <a:off x="5839933" y="3990907"/>
              <a:ext cx="288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1A43A3FF-22B5-4EAA-8D83-EDC38171FF02}"/>
                </a:ext>
              </a:extLst>
            </p:cNvPr>
            <p:cNvSpPr/>
            <p:nvPr/>
          </p:nvSpPr>
          <p:spPr>
            <a:xfrm>
              <a:off x="5816268" y="3636884"/>
              <a:ext cx="25585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buSzPct val="90000"/>
              </a:pPr>
              <a:r>
                <a:rPr lang="en-US" altLang="ja-JP" i="1" dirty="0">
                  <a:latin typeface="Calibri" panose="020F0502020204030204" pitchFamily="34" charset="0"/>
                </a:rPr>
                <a:t>R</a:t>
              </a: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56779E1-9344-40A4-BF7F-F7858A595BBB}"/>
              </a:ext>
            </a:extLst>
          </p:cNvPr>
          <p:cNvGrpSpPr/>
          <p:nvPr/>
        </p:nvGrpSpPr>
        <p:grpSpPr>
          <a:xfrm>
            <a:off x="8621829" y="1180678"/>
            <a:ext cx="2108978" cy="3627481"/>
            <a:chOff x="8621829" y="1180678"/>
            <a:chExt cx="2108978" cy="3627481"/>
          </a:xfrm>
        </p:grpSpPr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0F77D71D-5AFA-4633-814C-6EB8C23AA13D}"/>
                </a:ext>
              </a:extLst>
            </p:cNvPr>
            <p:cNvCxnSpPr>
              <a:cxnSpLocks/>
            </p:cNvCxnSpPr>
            <p:nvPr/>
          </p:nvCxnSpPr>
          <p:spPr>
            <a:xfrm>
              <a:off x="8621829" y="1280159"/>
              <a:ext cx="0" cy="352800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矢印: 右 19">
              <a:extLst>
                <a:ext uri="{FF2B5EF4-FFF2-40B4-BE49-F238E27FC236}">
                  <a16:creationId xmlns:a16="http://schemas.microsoft.com/office/drawing/2014/main" id="{9B8A3839-5F6B-4D26-9C75-2F721AD595E0}"/>
                </a:ext>
              </a:extLst>
            </p:cNvPr>
            <p:cNvSpPr/>
            <p:nvPr/>
          </p:nvSpPr>
          <p:spPr>
            <a:xfrm>
              <a:off x="8621912" y="1272163"/>
              <a:ext cx="388620" cy="213737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FD0D13F0-1633-41FB-8717-AF15B70A9DBB}"/>
                </a:ext>
              </a:extLst>
            </p:cNvPr>
            <p:cNvSpPr/>
            <p:nvPr/>
          </p:nvSpPr>
          <p:spPr>
            <a:xfrm>
              <a:off x="8991270" y="1180678"/>
              <a:ext cx="173953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buSzPct val="90000"/>
              </a:pPr>
              <a:r>
                <a:rPr lang="en-US" altLang="ja-JP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Reach a plateau</a:t>
              </a: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C25869B5-7EAE-4C4E-9333-95EF050E14DA}"/>
              </a:ext>
            </a:extLst>
          </p:cNvPr>
          <p:cNvGrpSpPr/>
          <p:nvPr/>
        </p:nvGrpSpPr>
        <p:grpSpPr>
          <a:xfrm>
            <a:off x="259310" y="3712858"/>
            <a:ext cx="4997749" cy="892552"/>
            <a:chOff x="259310" y="3712858"/>
            <a:chExt cx="4997749" cy="892552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1B0285FF-0517-4E6D-8992-2B45813E5009}"/>
                </a:ext>
              </a:extLst>
            </p:cNvPr>
            <p:cNvSpPr/>
            <p:nvPr/>
          </p:nvSpPr>
          <p:spPr>
            <a:xfrm>
              <a:off x="259310" y="3712858"/>
              <a:ext cx="4997749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l">
                <a:buSzPct val="90000"/>
                <a:buFont typeface="Wingdings" panose="05000000000000000000" pitchFamily="2" charset="2"/>
                <a:buChar char="n"/>
              </a:pPr>
              <a:r>
                <a:rPr lang="en-US" altLang="ja-JP" sz="2600" b="1" dirty="0">
                  <a:latin typeface="Calibri" panose="020F0502020204030204" pitchFamily="34" charset="0"/>
                </a:rPr>
                <a:t>Candidate structure in this study</a:t>
              </a:r>
            </a:p>
            <a:p>
              <a:pPr algn="l">
                <a:buSzPct val="90000"/>
              </a:pPr>
              <a:r>
                <a:rPr lang="en-US" altLang="ja-JP" sz="2400" dirty="0">
                  <a:latin typeface="Calibri" panose="020F0502020204030204" pitchFamily="34" charset="0"/>
                </a:rPr>
                <a:t>           </a:t>
              </a:r>
              <a:r>
                <a:rPr lang="en-US" altLang="ja-JP" sz="2600" b="1" dirty="0">
                  <a:solidFill>
                    <a:srgbClr val="0000FF"/>
                  </a:solidFill>
                  <a:latin typeface="Calibri" panose="020F0502020204030204" pitchFamily="34" charset="0"/>
                </a:rPr>
                <a:t>Open honeycomb</a:t>
              </a:r>
            </a:p>
          </p:txBody>
        </p: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FBD21893-9FCD-4FDD-ABCF-173752C867AE}"/>
                </a:ext>
              </a:extLst>
            </p:cNvPr>
            <p:cNvCxnSpPr/>
            <p:nvPr/>
          </p:nvCxnSpPr>
          <p:spPr>
            <a:xfrm>
              <a:off x="678862" y="4337512"/>
              <a:ext cx="324000" cy="0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8344FD0-1B5E-4553-8428-08A2BEB10B78}"/>
              </a:ext>
            </a:extLst>
          </p:cNvPr>
          <p:cNvGrpSpPr/>
          <p:nvPr/>
        </p:nvGrpSpPr>
        <p:grpSpPr>
          <a:xfrm>
            <a:off x="408245" y="1812504"/>
            <a:ext cx="5148669" cy="861774"/>
            <a:chOff x="408245" y="1812504"/>
            <a:chExt cx="5148669" cy="861774"/>
          </a:xfrm>
        </p:grpSpPr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112BD382-3C90-4C4F-9432-AD8FD79C8EB3}"/>
                </a:ext>
              </a:extLst>
            </p:cNvPr>
            <p:cNvSpPr/>
            <p:nvPr/>
          </p:nvSpPr>
          <p:spPr>
            <a:xfrm>
              <a:off x="408245" y="1812504"/>
              <a:ext cx="5148669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6000" indent="-216000" algn="l">
                <a:buSzPct val="90000"/>
                <a:buFont typeface="Arial" panose="020B0604020202020204" pitchFamily="34" charset="0"/>
                <a:buChar char="•"/>
              </a:pPr>
              <a:r>
                <a:rPr lang="en-US" altLang="ja-JP" sz="2500" dirty="0">
                  <a:latin typeface="Calibri" panose="020F0502020204030204" pitchFamily="34" charset="0"/>
                </a:rPr>
                <a:t>Emissivity increase rate </a:t>
              </a:r>
            </a:p>
            <a:p>
              <a:pPr algn="l">
                <a:buSzPct val="90000"/>
              </a:pPr>
              <a:r>
                <a:rPr lang="en-US" altLang="ja-JP" sz="2500" dirty="0">
                  <a:latin typeface="Calibri" panose="020F0502020204030204" pitchFamily="34" charset="0"/>
                </a:rPr>
                <a:t>         </a:t>
              </a:r>
              <a:r>
                <a:rPr lang="en-US" altLang="ja-JP" sz="2500" dirty="0">
                  <a:solidFill>
                    <a:srgbClr val="FF0000"/>
                  </a:solidFill>
                  <a:latin typeface="Calibri" panose="020F0502020204030204" pitchFamily="34" charset="0"/>
                </a:rPr>
                <a:t>Depending on surface emissivity</a:t>
              </a:r>
            </a:p>
          </p:txBody>
        </p:sp>
        <p:cxnSp>
          <p:nvCxnSpPr>
            <p:cNvPr id="61" name="直線矢印コネクタ 60">
              <a:extLst>
                <a:ext uri="{FF2B5EF4-FFF2-40B4-BE49-F238E27FC236}">
                  <a16:creationId xmlns:a16="http://schemas.microsoft.com/office/drawing/2014/main" id="{A891A928-3C80-4F90-B3B8-B89C9BDAF35D}"/>
                </a:ext>
              </a:extLst>
            </p:cNvPr>
            <p:cNvCxnSpPr/>
            <p:nvPr/>
          </p:nvCxnSpPr>
          <p:spPr>
            <a:xfrm>
              <a:off x="736010" y="2417500"/>
              <a:ext cx="324000" cy="0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D1BC8482-4C02-41D6-98BD-9BC965D4E2BD}"/>
              </a:ext>
            </a:extLst>
          </p:cNvPr>
          <p:cNvSpPr/>
          <p:nvPr/>
        </p:nvSpPr>
        <p:spPr>
          <a:xfrm>
            <a:off x="404600" y="2716854"/>
            <a:ext cx="499774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 algn="l"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ja-JP" sz="2500" dirty="0">
                <a:solidFill>
                  <a:srgbClr val="FF0000"/>
                </a:solidFill>
                <a:latin typeface="Calibri" panose="020F0502020204030204" pitchFamily="34" charset="0"/>
              </a:rPr>
              <a:t>Increase rate reaches a plateau at an aspect ratio &gt; 6</a:t>
            </a:r>
            <a:r>
              <a:rPr lang="en-US" altLang="ja-JP" sz="2500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4E425DFC-BFD6-41AE-B85C-18F91537F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142" y="4658118"/>
            <a:ext cx="2141220" cy="161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4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3247</TotalTime>
  <Words>1577</Words>
  <Application>Microsoft Office PowerPoint</Application>
  <PresentationFormat>ワイド画面</PresentationFormat>
  <Paragraphs>328</Paragraphs>
  <Slides>25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7" baseType="lpstr">
      <vt:lpstr>Meiryo UI</vt:lpstr>
      <vt:lpstr>ＭＳ Ｐゴシック</vt:lpstr>
      <vt:lpstr>ＭＳ 明朝</vt:lpstr>
      <vt:lpstr>メイリオ</vt:lpstr>
      <vt:lpstr>游ゴシック</vt:lpstr>
      <vt:lpstr>Arial</vt:lpstr>
      <vt:lpstr>Calibri</vt:lpstr>
      <vt:lpstr>Cambria Math</vt:lpstr>
      <vt:lpstr>Symbol</vt:lpstr>
      <vt:lpstr>Times New Roman</vt:lpstr>
      <vt:lpstr>Wingdings</vt:lpstr>
      <vt:lpstr>Office テーマ</vt:lpstr>
      <vt:lpstr>Emissivity of black plated open honeycomb and  black coatings at cryogenic temperatures</vt:lpstr>
      <vt:lpstr>Contents</vt:lpstr>
      <vt:lpstr>Background and motivation</vt:lpstr>
      <vt:lpstr>Background and motivation (1/2)</vt:lpstr>
      <vt:lpstr>Background and motivation (2/2)</vt:lpstr>
      <vt:lpstr>Approaches for emissivity enhancement</vt:lpstr>
      <vt:lpstr>Approach 1: Coatings</vt:lpstr>
      <vt:lpstr>Approach 2: Three-dimensional structures (1/2)</vt:lpstr>
      <vt:lpstr>Approach 2: Three-dimensional structures (2/2)</vt:lpstr>
      <vt:lpstr>Emissivity Measurement</vt:lpstr>
      <vt:lpstr>Test pieces (1/2)</vt:lpstr>
      <vt:lpstr>Test pieces (2/2)</vt:lpstr>
      <vt:lpstr>Measurement configuration</vt:lpstr>
      <vt:lpstr>Defining equations</vt:lpstr>
      <vt:lpstr>Defining equations – Major error source (1/2) </vt:lpstr>
      <vt:lpstr>Defining equations – Major error source (2/2)</vt:lpstr>
      <vt:lpstr>Result and discussion 1: Flat surface with coatings</vt:lpstr>
      <vt:lpstr>Result and discussion 2: Open honeycomb</vt:lpstr>
      <vt:lpstr>Conclusions</vt:lpstr>
      <vt:lpstr>Thank you for your kind attention!</vt:lpstr>
      <vt:lpstr>Back up slides</vt:lpstr>
      <vt:lpstr>Emissivity enhancing effect - Diffuse or Specular</vt:lpstr>
      <vt:lpstr>Dimensions and specifications of test apparatus</vt:lpstr>
      <vt:lpstr>Heat leak test results</vt:lpstr>
      <vt:lpstr>Test sample set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 tsubasa</dc:creator>
  <cp:lastModifiedBy>麻紀子 安藤</cp:lastModifiedBy>
  <cp:revision>62</cp:revision>
  <dcterms:created xsi:type="dcterms:W3CDTF">2018-07-13T23:39:31Z</dcterms:created>
  <dcterms:modified xsi:type="dcterms:W3CDTF">2018-09-05T08:57:11Z</dcterms:modified>
</cp:coreProperties>
</file>